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3B7FE-2912-4CF3-BADC-FA066177F89A}" type="datetimeFigureOut">
              <a:rPr lang="es-ES" smtClean="0"/>
              <a:pPr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4145A-EA0D-4925-9D8D-2EACEAC47FB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glishflashgames.blogspot.mx/2008/06/prepositions-of-place-gam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.asstatic.com/images/1100468_63445958044168423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51520" y="6372036"/>
            <a:ext cx="8892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http://www.eslgamesplus.com/videos/toys-where-is-my-teddy-esl-video-lesson/</a:t>
            </a:r>
            <a:endParaRPr lang="es-MX" b="1" u="sng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 cstate="print"/>
          <a:srcRect b="53261"/>
          <a:stretch>
            <a:fillRect/>
          </a:stretch>
        </p:blipFill>
        <p:spPr bwMode="auto">
          <a:xfrm>
            <a:off x="155575" y="214290"/>
            <a:ext cx="4059235" cy="6429420"/>
          </a:xfrm>
          <a:prstGeom prst="rect">
            <a:avLst/>
          </a:prstGeom>
          <a:noFill/>
        </p:spPr>
      </p:pic>
      <p:pic>
        <p:nvPicPr>
          <p:cNvPr id="3" name="Picture 2" descr="http://www.detailenglish.com/uploads/image/prepon1.jpg"/>
          <p:cNvPicPr>
            <a:picLocks noChangeAspect="1" noChangeArrowheads="1"/>
          </p:cNvPicPr>
          <p:nvPr/>
        </p:nvPicPr>
        <p:blipFill>
          <a:blip r:embed="rId2" cstate="print"/>
          <a:srcRect t="46594"/>
          <a:stretch>
            <a:fillRect/>
          </a:stretch>
        </p:blipFill>
        <p:spPr bwMode="auto">
          <a:xfrm>
            <a:off x="4348195" y="1214422"/>
            <a:ext cx="4510085" cy="5214974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4357686" y="214290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complete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year8german.files.wordpress.com/2009/06/prepositions-of-place-picture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9" y="785794"/>
            <a:ext cx="8022457" cy="5929354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42844" y="71414"/>
            <a:ext cx="895213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Class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work</a:t>
            </a:r>
            <a:endParaRPr lang="es-ES_tradnl" sz="2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(min). use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place,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partner</a:t>
            </a:r>
            <a:r>
              <a:rPr lang="es-ES_tradn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orally</a:t>
            </a:r>
            <a:endParaRPr lang="es-E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http://tx.english-ch.com/teacher/dai/preposition-sce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953803"/>
            <a:ext cx="8358246" cy="5761345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42844" y="214290"/>
            <a:ext cx="8815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EXTRA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At home!!!    </a:t>
            </a:r>
          </a:p>
          <a:p>
            <a:r>
              <a:rPr lang="es-ES_tradnl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Make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oral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use </a:t>
            </a:r>
            <a:r>
              <a:rPr lang="es-ES_tradnl" sz="2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prepositions</a:t>
            </a:r>
            <a:r>
              <a:rPr lang="es-ES_tradnl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of place</a:t>
            </a:r>
            <a:endParaRPr lang="es-ES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504" y="98072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</a:t>
            </a:r>
            <a:r>
              <a:rPr lang="es-ES" dirty="0">
                <a:hlinkClick r:id="rId2"/>
              </a:rPr>
              <a:t>://</a:t>
            </a:r>
            <a:r>
              <a:rPr lang="es-ES" dirty="0" smtClean="0">
                <a:hlinkClick r:id="rId2"/>
              </a:rPr>
              <a:t>englishflashgames.blogspot.mx/2008/06/prepositions-of-place-game.html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35496" y="332656"/>
            <a:ext cx="7718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err="1" smtClean="0"/>
              <a:t>Practice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with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prepositions</a:t>
            </a:r>
            <a:r>
              <a:rPr lang="es-ES" sz="2400" b="1" dirty="0" smtClean="0"/>
              <a:t> of place in </a:t>
            </a:r>
            <a:r>
              <a:rPr lang="es-ES" sz="2400" b="1" dirty="0" err="1" smtClean="0"/>
              <a:t>the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following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website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606205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58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pc</cp:lastModifiedBy>
  <cp:revision>6</cp:revision>
  <dcterms:created xsi:type="dcterms:W3CDTF">2013-08-31T01:40:25Z</dcterms:created>
  <dcterms:modified xsi:type="dcterms:W3CDTF">2015-11-08T20:12:41Z</dcterms:modified>
</cp:coreProperties>
</file>