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46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5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69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1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09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95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10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07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85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682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33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DF929-AB3E-4969-A070-B91975BC529D}" type="datetimeFigureOut">
              <a:rPr lang="es-ES" smtClean="0"/>
              <a:t>20/09/2016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46AF-3C27-4A41-8FB5-10AEA6E79A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05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5I2aqkHfIk" TargetMode="External"/><Relationship Id="rId2" Type="http://schemas.openxmlformats.org/officeDocument/2006/relationships/hyperlink" Target="https://www.youtube.com/watch?v=aLQ5_zjdhQ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watch?v=CPfGRK0jF6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lisch-hilfen.de/en/grammar/lot_of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gamesplus.com/some-any-moonsho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987824" y="5373216"/>
            <a:ext cx="82809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dirty="0" smtClean="0">
                <a:hlinkClick r:id="rId2"/>
              </a:rPr>
              <a:t>https://www.youtube.com/watch?v=aLQ5_zjdhQ8</a:t>
            </a:r>
            <a:endParaRPr lang="es-ES" sz="2200" dirty="0" smtClean="0"/>
          </a:p>
          <a:p>
            <a:endParaRPr lang="es-ES" sz="2200" dirty="0"/>
          </a:p>
        </p:txBody>
      </p:sp>
      <p:sp>
        <p:nvSpPr>
          <p:cNvPr id="3" name="2 Rectángulo"/>
          <p:cNvSpPr/>
          <p:nvPr/>
        </p:nvSpPr>
        <p:spPr>
          <a:xfrm>
            <a:off x="2987824" y="6309320"/>
            <a:ext cx="6462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dirty="0" smtClean="0">
                <a:hlinkClick r:id="rId3"/>
              </a:rPr>
              <a:t>https://www.youtube.com/watch?v=q5I2aqkHfIk</a:t>
            </a:r>
            <a:endParaRPr lang="es-ES" sz="2200" dirty="0" smtClean="0"/>
          </a:p>
          <a:p>
            <a:endParaRPr lang="es-ES" sz="2200" dirty="0"/>
          </a:p>
        </p:txBody>
      </p:sp>
      <p:sp>
        <p:nvSpPr>
          <p:cNvPr id="4" name="3 Rectángulo"/>
          <p:cNvSpPr/>
          <p:nvPr/>
        </p:nvSpPr>
        <p:spPr>
          <a:xfrm>
            <a:off x="2987824" y="5805264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dirty="0" smtClean="0">
                <a:hlinkClick r:id="rId4"/>
              </a:rPr>
              <a:t>https://www.youtube.com/watch?v=CPfGRK0jF6A</a:t>
            </a:r>
            <a:endParaRPr lang="es-ES" sz="2200" dirty="0" smtClean="0"/>
          </a:p>
          <a:p>
            <a:endParaRPr lang="es-ES" sz="2200" dirty="0"/>
          </a:p>
        </p:txBody>
      </p:sp>
      <p:pic>
        <p:nvPicPr>
          <p:cNvPr id="2050" name="Picture 2" descr="Resultado de imagen para quantifier titl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960"/>
            <a:ext cx="9147175" cy="529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-108520" y="5694347"/>
            <a:ext cx="33123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dirty="0" err="1" smtClean="0">
                <a:solidFill>
                  <a:srgbClr val="006600"/>
                </a:solidFill>
              </a:rPr>
              <a:t>Click</a:t>
            </a:r>
            <a:r>
              <a:rPr lang="es-ES" sz="2600" dirty="0" smtClean="0">
                <a:solidFill>
                  <a:srgbClr val="006600"/>
                </a:solidFill>
              </a:rPr>
              <a:t> </a:t>
            </a:r>
            <a:r>
              <a:rPr lang="es-ES" sz="2600" dirty="0" err="1" smtClean="0">
                <a:solidFill>
                  <a:srgbClr val="006600"/>
                </a:solidFill>
              </a:rPr>
              <a:t>on</a:t>
            </a:r>
            <a:r>
              <a:rPr lang="es-ES" sz="2600" dirty="0" smtClean="0">
                <a:solidFill>
                  <a:srgbClr val="006600"/>
                </a:solidFill>
              </a:rPr>
              <a:t> </a:t>
            </a:r>
            <a:r>
              <a:rPr lang="es-ES" sz="2600" dirty="0" err="1" smtClean="0">
                <a:solidFill>
                  <a:srgbClr val="006600"/>
                </a:solidFill>
              </a:rPr>
              <a:t>the</a:t>
            </a:r>
            <a:r>
              <a:rPr lang="es-ES" sz="2600" dirty="0" smtClean="0">
                <a:solidFill>
                  <a:srgbClr val="006600"/>
                </a:solidFill>
              </a:rPr>
              <a:t> links </a:t>
            </a:r>
            <a:r>
              <a:rPr lang="es-ES" sz="2600" dirty="0" err="1" smtClean="0">
                <a:solidFill>
                  <a:srgbClr val="006600"/>
                </a:solidFill>
              </a:rPr>
              <a:t>to</a:t>
            </a:r>
            <a:r>
              <a:rPr lang="es-ES" sz="2600" dirty="0" smtClean="0">
                <a:solidFill>
                  <a:srgbClr val="006600"/>
                </a:solidFill>
              </a:rPr>
              <a:t> </a:t>
            </a:r>
            <a:r>
              <a:rPr lang="es-ES" sz="2600" dirty="0" err="1" smtClean="0">
                <a:solidFill>
                  <a:srgbClr val="006600"/>
                </a:solidFill>
              </a:rPr>
              <a:t>watch</a:t>
            </a:r>
            <a:r>
              <a:rPr lang="es-ES" sz="2600" dirty="0" smtClean="0">
                <a:solidFill>
                  <a:srgbClr val="006600"/>
                </a:solidFill>
              </a:rPr>
              <a:t> and </a:t>
            </a:r>
            <a:r>
              <a:rPr lang="es-ES" sz="2600" dirty="0" err="1" smtClean="0">
                <a:solidFill>
                  <a:srgbClr val="006600"/>
                </a:solidFill>
              </a:rPr>
              <a:t>learn</a:t>
            </a:r>
            <a:endParaRPr lang="es-ES" sz="26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63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-52312"/>
            <a:ext cx="8784976" cy="693769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do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use </a:t>
            </a:r>
            <a:r>
              <a:rPr kumimoji="0" lang="es-E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much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and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many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129B50"/>
                </a:solidFill>
                <a:effectLst/>
                <a:latin typeface="Arial" pitchFamily="34" charset="0"/>
                <a:cs typeface="Arial" pitchFamily="34" charset="0"/>
              </a:rPr>
              <a:t>much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uncountable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nouns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milk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marmalade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money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time etc.)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many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countable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nouns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bottles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milk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jars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marmalade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dollars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minutes etc.)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Examples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endParaRPr kumimoji="0" lang="es-E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How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129B50"/>
                </a:solidFill>
                <a:effectLst/>
                <a:latin typeface="Arial" pitchFamily="34" charset="0"/>
                <a:cs typeface="Arial" pitchFamily="34" charset="0"/>
              </a:rPr>
              <a:t>much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money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have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How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many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dollars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have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informal English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these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questions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are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often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answered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with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325F8C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325F8C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lot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325F8C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of,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325F8C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lots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325F8C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of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no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much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difference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between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two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phrases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E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do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use </a:t>
            </a: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little</a:t>
            </a: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/</a:t>
            </a:r>
            <a:r>
              <a:rPr kumimoji="0" lang="es-E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little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and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few</a:t>
            </a: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/</a:t>
            </a:r>
            <a:r>
              <a:rPr kumimoji="0" lang="es-E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few</a:t>
            </a: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endParaRPr kumimoji="0" lang="es-E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129B50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129B50"/>
                </a:solidFill>
                <a:effectLst/>
                <a:latin typeface="Arial" pitchFamily="34" charset="0"/>
                <a:cs typeface="Arial" pitchFamily="34" charset="0"/>
              </a:rPr>
              <a:t>little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 non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countable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nouns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milk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marmalade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money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time etc.)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few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countable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nouns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bottles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milk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jars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marmalade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dollars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minutes etc.)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Examples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endParaRPr kumimoji="0" lang="es-E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 has 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129B50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129B50"/>
                </a:solidFill>
                <a:effectLst/>
                <a:latin typeface="Arial" pitchFamily="34" charset="0"/>
                <a:cs typeface="Arial" pitchFamily="34" charset="0"/>
              </a:rPr>
              <a:t>little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money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left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 has 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few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dollars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left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use 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few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and 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little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without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article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point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out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 more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negative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meaning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E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Examples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endParaRPr kumimoji="0" lang="es-E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few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students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our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school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know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 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There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are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some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student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who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know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.)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AF685B"/>
                </a:solidFill>
                <a:effectLst/>
                <a:latin typeface="Arial" pitchFamily="34" charset="0"/>
                <a:cs typeface="Arial" pitchFamily="34" charset="0"/>
              </a:rPr>
              <a:t>Few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students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know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 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almost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1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unkonown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.)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97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767419"/>
              </p:ext>
            </p:extLst>
          </p:nvPr>
        </p:nvGraphicFramePr>
        <p:xfrm>
          <a:off x="539552" y="548678"/>
          <a:ext cx="8136904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s-ES_tradnl" sz="36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Countables</a:t>
                      </a:r>
                      <a:endParaRPr lang="es-ES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36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Uncountables</a:t>
                      </a:r>
                      <a:endParaRPr lang="es-ES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Some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(+)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Some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(+)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Any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(?) (-)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Any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(?) (-)</a:t>
                      </a:r>
                      <a:endParaRPr lang="es-ES" sz="24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many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much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few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(+) </a:t>
                      </a:r>
                    </a:p>
                    <a:p>
                      <a:pPr algn="l"/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few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_tradnl" sz="24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24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enough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little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(+)</a:t>
                      </a:r>
                    </a:p>
                    <a:p>
                      <a:pPr algn="l"/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Little (</a:t>
                      </a:r>
                      <a:r>
                        <a:rPr lang="es-ES_tradnl" sz="24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24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_tradnl" sz="24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24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enough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Lots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of (+)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s-ES_tradnl" sz="24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_tradnl" sz="24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lot</a:t>
                      </a:r>
                      <a:r>
                        <a:rPr lang="es-ES_tradnl" sz="24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of (+)</a:t>
                      </a:r>
                      <a:endParaRPr lang="es-ES" sz="24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43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980728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hlinkClick r:id="rId2"/>
              </a:rPr>
              <a:t>http://www.eslgamesplus.com/some-any-moonshot</a:t>
            </a:r>
            <a:r>
              <a:rPr lang="es-ES" sz="2400" dirty="0" smtClean="0">
                <a:hlinkClick r:id="rId2"/>
              </a:rPr>
              <a:t>/</a:t>
            </a:r>
            <a:endParaRPr lang="es-ES" sz="2400" dirty="0" smtClean="0"/>
          </a:p>
          <a:p>
            <a:endParaRPr lang="es-ES" sz="2400" dirty="0"/>
          </a:p>
        </p:txBody>
      </p:sp>
      <p:sp>
        <p:nvSpPr>
          <p:cNvPr id="3" name="2 Rectángulo"/>
          <p:cNvSpPr/>
          <p:nvPr/>
        </p:nvSpPr>
        <p:spPr>
          <a:xfrm>
            <a:off x="323528" y="260648"/>
            <a:ext cx="85689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Practice on the following website with quantifiers then give your results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3638167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75</Words>
  <Application>Microsoft Office PowerPoint</Application>
  <PresentationFormat>Presentación en pantalla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SUB-ADMON</cp:lastModifiedBy>
  <cp:revision>5</cp:revision>
  <dcterms:created xsi:type="dcterms:W3CDTF">2016-09-21T02:55:42Z</dcterms:created>
  <dcterms:modified xsi:type="dcterms:W3CDTF">2016-09-20T13:24:33Z</dcterms:modified>
</cp:coreProperties>
</file>