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02" y="-5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p>
            <a:fld id="{51BA9C0A-E172-4ACF-92BF-050BBE6181A7}" type="datetimeFigureOut">
              <a:rPr lang="es-ES" smtClean="0"/>
              <a:t>10/01/2017</a:t>
            </a:fld>
            <a:endParaRPr lang="es-ES"/>
          </a:p>
        </p:txBody>
      </p:sp>
      <p:sp>
        <p:nvSpPr>
          <p:cNvPr id="8" name="Slide Number Placeholder 7"/>
          <p:cNvSpPr>
            <a:spLocks noGrp="1"/>
          </p:cNvSpPr>
          <p:nvPr>
            <p:ph type="sldNum" sz="quarter" idx="11"/>
          </p:nvPr>
        </p:nvSpPr>
        <p:spPr/>
        <p:txBody>
          <a:bodyPr/>
          <a:lstStyle/>
          <a:p>
            <a:fld id="{AD6F96DA-74CB-4F16-B367-38EE646E0CD7}" type="slidenum">
              <a:rPr lang="es-ES" smtClean="0"/>
              <a:t>‹Nº›</a:t>
            </a:fld>
            <a:endParaRPr lang="es-ES"/>
          </a:p>
        </p:txBody>
      </p:sp>
      <p:sp>
        <p:nvSpPr>
          <p:cNvPr id="9" name="Footer Placeholder 8"/>
          <p:cNvSpPr>
            <a:spLocks noGrp="1"/>
          </p:cNvSpPr>
          <p:nvPr>
            <p:ph type="ftr" sz="quarter" idx="12"/>
          </p:nvPr>
        </p:nvSpPr>
        <p:spPr/>
        <p:txBody>
          <a:bodyPr/>
          <a:lstStyle/>
          <a:p>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1BA9C0A-E172-4ACF-92BF-050BBE6181A7}" type="datetimeFigureOut">
              <a:rPr lang="es-ES" smtClean="0"/>
              <a:t>10/01/2017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D6F96DA-74CB-4F16-B367-38EE646E0CD7}"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1BA9C0A-E172-4ACF-92BF-050BBE6181A7}" type="datetimeFigureOut">
              <a:rPr lang="es-ES" smtClean="0"/>
              <a:t>10/01/2017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D6F96DA-74CB-4F16-B367-38EE646E0CD7}"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1BA9C0A-E172-4ACF-92BF-050BBE6181A7}" type="datetimeFigureOut">
              <a:rPr lang="es-ES" smtClean="0"/>
              <a:t>10/01/2017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D6F96DA-74CB-4F16-B367-38EE646E0CD7}"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1BA9C0A-E172-4ACF-92BF-050BBE6181A7}" type="datetimeFigureOut">
              <a:rPr lang="es-ES" smtClean="0"/>
              <a:t>10/01/2017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D6F96DA-74CB-4F16-B367-38EE646E0CD7}"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1BA9C0A-E172-4ACF-92BF-050BBE6181A7}" type="datetimeFigureOut">
              <a:rPr lang="es-ES" smtClean="0"/>
              <a:t>10/01/2017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D6F96DA-74CB-4F16-B367-38EE646E0CD7}" type="slidenum">
              <a:rPr lang="es-ES" smtClean="0"/>
              <a:t>‹Nº›</a:t>
            </a:fld>
            <a:endParaRPr lang="es-ES"/>
          </a:p>
        </p:txBody>
      </p:sp>
      <p:sp>
        <p:nvSpPr>
          <p:cNvPr id="9" name="Title 8"/>
          <p:cNvSpPr>
            <a:spLocks noGrp="1"/>
          </p:cNvSpPr>
          <p:nvPr>
            <p:ph type="title"/>
          </p:nvPr>
        </p:nvSpPr>
        <p:spPr>
          <a:xfrm>
            <a:off x="914400" y="1544715"/>
            <a:ext cx="7315200" cy="1154097"/>
          </a:xfrm>
        </p:spPr>
        <p:txBody>
          <a:bodyPr/>
          <a:lstStyle/>
          <a:p>
            <a:r>
              <a:rPr lang="es-ES" smtClean="0"/>
              <a:t>Haga clic para modificar el estilo de título del patrón</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51BA9C0A-E172-4ACF-92BF-050BBE6181A7}" type="datetimeFigureOut">
              <a:rPr lang="es-ES" smtClean="0"/>
              <a:t>10/01/2017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AD6F96DA-74CB-4F16-B367-38EE646E0CD7}" type="slidenum">
              <a:rPr lang="es-ES" smtClean="0"/>
              <a:t>‹Nº›</a:t>
            </a:fld>
            <a:endParaRPr lang="es-ES"/>
          </a:p>
        </p:txBody>
      </p:sp>
      <p:sp>
        <p:nvSpPr>
          <p:cNvPr id="10" name="Title 9"/>
          <p:cNvSpPr>
            <a:spLocks noGrp="1"/>
          </p:cNvSpPr>
          <p:nvPr>
            <p:ph type="title"/>
          </p:nvPr>
        </p:nvSpPr>
        <p:spPr>
          <a:xfrm>
            <a:off x="914400" y="1544715"/>
            <a:ext cx="7315200" cy="1154097"/>
          </a:xfrm>
        </p:spPr>
        <p:txBody>
          <a:bodyPr/>
          <a:lstStyle/>
          <a:p>
            <a:r>
              <a:rPr lang="es-ES" smtClean="0"/>
              <a:t>Haga clic para modificar el estilo de título del patrón</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51BA9C0A-E172-4ACF-92BF-050BBE6181A7}" type="datetimeFigureOut">
              <a:rPr lang="es-ES" smtClean="0"/>
              <a:t>10/01/2017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AD6F96DA-74CB-4F16-B367-38EE646E0CD7}"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A9C0A-E172-4ACF-92BF-050BBE6181A7}" type="datetimeFigureOut">
              <a:rPr lang="es-ES" smtClean="0"/>
              <a:t>10/01/2017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AD6F96DA-74CB-4F16-B367-38EE646E0CD7}"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1BA9C0A-E172-4ACF-92BF-050BBE6181A7}" type="datetimeFigureOut">
              <a:rPr lang="es-ES" smtClean="0"/>
              <a:t>10/01/2017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D6F96DA-74CB-4F16-B367-38EE646E0CD7}"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1BA9C0A-E172-4ACF-92BF-050BBE6181A7}" type="datetimeFigureOut">
              <a:rPr lang="es-ES" smtClean="0"/>
              <a:t>10/01/2017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D6F96DA-74CB-4F16-B367-38EE646E0CD7}"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51BA9C0A-E172-4ACF-92BF-050BBE6181A7}" type="datetimeFigureOut">
              <a:rPr lang="es-ES" smtClean="0"/>
              <a:t>10/01/2017</a:t>
            </a:fld>
            <a:endParaRPr lang="es-E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AD6F96DA-74CB-4F16-B367-38EE646E0CD7}" type="slidenum">
              <a:rPr lang="es-ES" smtClean="0"/>
              <a:t>‹Nº›</a:t>
            </a:fld>
            <a:endParaRPr lang="es-E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s-E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niciativat.com/component/content/article/44-estimulacion-infantil/306-psicomotricidad.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MX" dirty="0"/>
              <a:t>La psicomotricidad tiene diferentes campos de intervención: </a:t>
            </a:r>
            <a:endParaRPr lang="es-ES" dirty="0"/>
          </a:p>
        </p:txBody>
      </p:sp>
      <p:sp>
        <p:nvSpPr>
          <p:cNvPr id="3" name="2 Subtítulo"/>
          <p:cNvSpPr>
            <a:spLocks noGrp="1"/>
          </p:cNvSpPr>
          <p:nvPr>
            <p:ph type="subTitle" idx="1"/>
          </p:nvPr>
        </p:nvSpPr>
        <p:spPr/>
        <p:txBody>
          <a:bodyPr/>
          <a:lstStyle/>
          <a:p>
            <a:r>
              <a:rPr lang="es-MX" dirty="0"/>
              <a:t>psicomotricidad </a:t>
            </a:r>
            <a:r>
              <a:rPr lang="es-MX" dirty="0" smtClean="0"/>
              <a:t>educativa, reeducativa y terapéutica</a:t>
            </a:r>
          </a:p>
          <a:p>
            <a:endParaRPr lang="es-ES" dirty="0"/>
          </a:p>
        </p:txBody>
      </p:sp>
    </p:spTree>
    <p:extLst>
      <p:ext uri="{BB962C8B-B14F-4D97-AF65-F5344CB8AC3E}">
        <p14:creationId xmlns:p14="http://schemas.microsoft.com/office/powerpoint/2010/main" val="3433384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908720"/>
            <a:ext cx="7315200" cy="1008112"/>
          </a:xfrm>
        </p:spPr>
        <p:txBody>
          <a:bodyPr>
            <a:normAutofit fontScale="90000"/>
          </a:bodyPr>
          <a:lstStyle/>
          <a:p>
            <a:r>
              <a:rPr lang="es-MX" dirty="0" smtClean="0"/>
              <a:t>PSICOMOTRICIDAD EDUCATIVA</a:t>
            </a:r>
            <a:endParaRPr lang="es-ES" dirty="0"/>
          </a:p>
        </p:txBody>
      </p:sp>
      <p:sp>
        <p:nvSpPr>
          <p:cNvPr id="3" name="2 Marcador de contenido"/>
          <p:cNvSpPr>
            <a:spLocks noGrp="1"/>
          </p:cNvSpPr>
          <p:nvPr>
            <p:ph idx="1"/>
          </p:nvPr>
        </p:nvSpPr>
        <p:spPr>
          <a:xfrm>
            <a:off x="914400" y="2204865"/>
            <a:ext cx="7315200" cy="4104496"/>
          </a:xfrm>
        </p:spPr>
        <p:txBody>
          <a:bodyPr/>
          <a:lstStyle/>
          <a:p>
            <a:pPr algn="just"/>
            <a:r>
              <a:rPr lang="es-MX" sz="2400" dirty="0" smtClean="0"/>
              <a:t>Dirigida </a:t>
            </a:r>
            <a:r>
              <a:rPr lang="es-MX" sz="2400" dirty="0"/>
              <a:t>a </a:t>
            </a:r>
            <a:r>
              <a:rPr lang="es-MX" sz="2400" b="1" dirty="0"/>
              <a:t>niños de 1 a 6 años</a:t>
            </a:r>
            <a:r>
              <a:rPr lang="es-MX" sz="2400" dirty="0"/>
              <a:t> y les ofrece variedad de opciones que favorecen la creación de vínculos, la exploración, la mejora del movimiento, la comunicación, el reconocimiento de las normas, la expresión de las emociones, facilita la capacidad de concentración, comunicación y relación, y fortalece el autoestima y la autonomía. Estimula la creatividad como medio de expresión y les brinda herramientas para la solución de problemas</a:t>
            </a:r>
            <a:r>
              <a:rPr lang="es-MX" dirty="0"/>
              <a:t>.</a:t>
            </a:r>
            <a:endParaRPr lang="es-ES" dirty="0"/>
          </a:p>
        </p:txBody>
      </p:sp>
    </p:spTree>
    <p:extLst>
      <p:ext uri="{BB962C8B-B14F-4D97-AF65-F5344CB8AC3E}">
        <p14:creationId xmlns:p14="http://schemas.microsoft.com/office/powerpoint/2010/main" val="4199202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692696"/>
            <a:ext cx="8136904" cy="1154097"/>
          </a:xfrm>
        </p:spPr>
        <p:txBody>
          <a:bodyPr>
            <a:normAutofit fontScale="90000"/>
          </a:bodyPr>
          <a:lstStyle/>
          <a:p>
            <a:r>
              <a:rPr lang="es-MX" dirty="0" smtClean="0"/>
              <a:t>PSICOMOTRICIDAD REEDUCATIVA </a:t>
            </a:r>
            <a:endParaRPr lang="es-ES" dirty="0"/>
          </a:p>
        </p:txBody>
      </p:sp>
      <p:sp>
        <p:nvSpPr>
          <p:cNvPr id="3" name="2 Marcador de contenido"/>
          <p:cNvSpPr>
            <a:spLocks noGrp="1"/>
          </p:cNvSpPr>
          <p:nvPr>
            <p:ph idx="1"/>
          </p:nvPr>
        </p:nvSpPr>
        <p:spPr>
          <a:xfrm>
            <a:off x="914400" y="2060849"/>
            <a:ext cx="7315200" cy="4248512"/>
          </a:xfrm>
        </p:spPr>
        <p:txBody>
          <a:bodyPr>
            <a:noAutofit/>
          </a:bodyPr>
          <a:lstStyle/>
          <a:p>
            <a:pPr algn="just"/>
            <a:r>
              <a:rPr lang="es-MX" sz="2800" dirty="0"/>
              <a:t>es indicada para </a:t>
            </a:r>
            <a:r>
              <a:rPr lang="es-MX" sz="2800" b="1" dirty="0"/>
              <a:t>niños mayores de 3 años</a:t>
            </a:r>
            <a:r>
              <a:rPr lang="es-MX" sz="2800" dirty="0"/>
              <a:t> con dificultades en el movimiento, de motricidad gruesa o fina, </a:t>
            </a:r>
            <a:r>
              <a:rPr lang="es-MX" sz="2800" dirty="0" err="1"/>
              <a:t>psicoafectivas</a:t>
            </a:r>
            <a:r>
              <a:rPr lang="es-MX" sz="2800" dirty="0"/>
              <a:t>, emocionales y/o sociales, tales como: Enuresis, hiperactividad, trastornos del sueño, alimentación, problemas de integración y aprendizaje escolar, trastornos afectivos, de conducta, de atención, de adaptación a la familia adoptiva, entre otros.</a:t>
            </a:r>
            <a:endParaRPr lang="es-ES" sz="2800" dirty="0"/>
          </a:p>
          <a:p>
            <a:pPr algn="just"/>
            <a:endParaRPr lang="es-ES" sz="2800" dirty="0"/>
          </a:p>
        </p:txBody>
      </p:sp>
    </p:spTree>
    <p:extLst>
      <p:ext uri="{BB962C8B-B14F-4D97-AF65-F5344CB8AC3E}">
        <p14:creationId xmlns:p14="http://schemas.microsoft.com/office/powerpoint/2010/main" val="904262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620688"/>
            <a:ext cx="7315200" cy="1154097"/>
          </a:xfrm>
        </p:spPr>
        <p:txBody>
          <a:bodyPr/>
          <a:lstStyle/>
          <a:p>
            <a:r>
              <a:rPr lang="es-MX" dirty="0"/>
              <a:t>Psicomotricidad terapéutica </a:t>
            </a:r>
            <a:endParaRPr lang="es-ES" dirty="0"/>
          </a:p>
        </p:txBody>
      </p:sp>
      <p:sp>
        <p:nvSpPr>
          <p:cNvPr id="3" name="2 Marcador de contenido"/>
          <p:cNvSpPr>
            <a:spLocks noGrp="1"/>
          </p:cNvSpPr>
          <p:nvPr>
            <p:ph idx="1"/>
          </p:nvPr>
        </p:nvSpPr>
        <p:spPr/>
        <p:txBody>
          <a:bodyPr/>
          <a:lstStyle/>
          <a:p>
            <a:pPr algn="just"/>
            <a:r>
              <a:rPr lang="es-MX" sz="3200" dirty="0"/>
              <a:t>consiste en un trabajo individual para </a:t>
            </a:r>
            <a:r>
              <a:rPr lang="es-MX" sz="3200" b="1" dirty="0"/>
              <a:t>niños y adultos</a:t>
            </a:r>
            <a:r>
              <a:rPr lang="es-MX" sz="3200" dirty="0"/>
              <a:t> que necesitan una atención especial e individual. Se realiza con personas que presentan: Parálisis cerebral, Autismo, Síndrome Down, distrofia muscular, lesiones cerebrales, entre otros.</a:t>
            </a:r>
            <a:endParaRPr lang="es-ES" sz="3200" dirty="0"/>
          </a:p>
          <a:p>
            <a:endParaRPr lang="es-ES" dirty="0"/>
          </a:p>
        </p:txBody>
      </p:sp>
    </p:spTree>
    <p:extLst>
      <p:ext uri="{BB962C8B-B14F-4D97-AF65-F5344CB8AC3E}">
        <p14:creationId xmlns:p14="http://schemas.microsoft.com/office/powerpoint/2010/main" val="1379835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548680"/>
            <a:ext cx="7315200" cy="1154097"/>
          </a:xfrm>
        </p:spPr>
        <p:txBody>
          <a:bodyPr/>
          <a:lstStyle/>
          <a:p>
            <a:r>
              <a:rPr lang="es-MX" dirty="0"/>
              <a:t>En </a:t>
            </a:r>
            <a:r>
              <a:rPr lang="es-MX" dirty="0" smtClean="0"/>
              <a:t>conclusión</a:t>
            </a:r>
            <a:r>
              <a:rPr lang="es-MX" dirty="0"/>
              <a:t>:</a:t>
            </a:r>
            <a:endParaRPr lang="es-ES" dirty="0"/>
          </a:p>
        </p:txBody>
      </p:sp>
      <p:sp>
        <p:nvSpPr>
          <p:cNvPr id="3" name="2 Marcador de contenido"/>
          <p:cNvSpPr>
            <a:spLocks noGrp="1"/>
          </p:cNvSpPr>
          <p:nvPr>
            <p:ph idx="1"/>
          </p:nvPr>
        </p:nvSpPr>
        <p:spPr>
          <a:xfrm>
            <a:off x="914400" y="1988841"/>
            <a:ext cx="7315200" cy="4320520"/>
          </a:xfrm>
        </p:spPr>
        <p:txBody>
          <a:bodyPr>
            <a:noAutofit/>
          </a:bodyPr>
          <a:lstStyle/>
          <a:p>
            <a:pPr algn="just"/>
            <a:r>
              <a:rPr lang="es-MX" sz="2800" dirty="0" smtClean="0"/>
              <a:t>podemos </a:t>
            </a:r>
            <a:r>
              <a:rPr lang="es-MX" sz="2800" dirty="0"/>
              <a:t>mencionar que la psicomotricidad es un medio de expresión que nos permite encontrar nuestro equilibrio, nos ayuda a desarrollarnos y a comunicarnos. Por medio del movimiento comunicamos más de lo que dicen nuestras palabras. Por lo tanto, en </a:t>
            </a:r>
            <a:r>
              <a:rPr lang="es-MX" sz="2800" i="1" dirty="0"/>
              <a:t>Muévete y Crece</a:t>
            </a:r>
            <a:r>
              <a:rPr lang="es-MX" sz="2800" dirty="0"/>
              <a:t> apostamos por el cuerpo como medio de expresión, creación y comunicación para personas de 0 a 100 años dependiendo de sus necesidades personales.</a:t>
            </a:r>
            <a:endParaRPr lang="es-ES" sz="2800" dirty="0"/>
          </a:p>
          <a:p>
            <a:pPr algn="just"/>
            <a:endParaRPr lang="es-ES" sz="2800" dirty="0"/>
          </a:p>
        </p:txBody>
      </p:sp>
    </p:spTree>
    <p:extLst>
      <p:ext uri="{BB962C8B-B14F-4D97-AF65-F5344CB8AC3E}">
        <p14:creationId xmlns:p14="http://schemas.microsoft.com/office/powerpoint/2010/main" val="4291299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692696"/>
            <a:ext cx="7315200" cy="1154097"/>
          </a:xfrm>
        </p:spPr>
        <p:txBody>
          <a:bodyPr/>
          <a:lstStyle/>
          <a:p>
            <a:r>
              <a:rPr lang="es-ES_tradnl" dirty="0" smtClean="0"/>
              <a:t>BIBLIOGRAFIA:</a:t>
            </a:r>
            <a:endParaRPr lang="es-ES" dirty="0"/>
          </a:p>
        </p:txBody>
      </p:sp>
      <p:sp>
        <p:nvSpPr>
          <p:cNvPr id="3" name="2 Marcador de contenido"/>
          <p:cNvSpPr>
            <a:spLocks noGrp="1"/>
          </p:cNvSpPr>
          <p:nvPr>
            <p:ph idx="1"/>
          </p:nvPr>
        </p:nvSpPr>
        <p:spPr/>
        <p:txBody>
          <a:bodyPr>
            <a:normAutofit/>
          </a:bodyPr>
          <a:lstStyle/>
          <a:p>
            <a:r>
              <a:rPr lang="es-MX" sz="3600" u="sng" dirty="0">
                <a:hlinkClick r:id="rId2"/>
              </a:rPr>
              <a:t>http://www.iniciativat.com/component/content/article/44-estimulacion-infantil/306-psicomotricidad.html</a:t>
            </a:r>
            <a:endParaRPr lang="es-ES" sz="3600" dirty="0"/>
          </a:p>
          <a:p>
            <a:endParaRPr lang="es-ES" sz="3600" dirty="0"/>
          </a:p>
        </p:txBody>
      </p:sp>
    </p:spTree>
    <p:extLst>
      <p:ext uri="{BB962C8B-B14F-4D97-AF65-F5344CB8AC3E}">
        <p14:creationId xmlns:p14="http://schemas.microsoft.com/office/powerpoint/2010/main" val="34279054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a">
  <a:themeElements>
    <a:clrScheme name="Perspectiva">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a">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7</TotalTime>
  <Words>284</Words>
  <Application>Microsoft Office PowerPoint</Application>
  <PresentationFormat>Presentación en pantalla (4:3)</PresentationFormat>
  <Paragraphs>12</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Perspectiva</vt:lpstr>
      <vt:lpstr>La psicomotricidad tiene diferentes campos de intervención: </vt:lpstr>
      <vt:lpstr>PSICOMOTRICIDAD EDUCATIVA</vt:lpstr>
      <vt:lpstr>PSICOMOTRICIDAD REEDUCATIVA </vt:lpstr>
      <vt:lpstr>Psicomotricidad terapéutica </vt:lpstr>
      <vt:lpstr>En conclusión:</vt:lpstr>
      <vt:lpstr>BIBLIOGRAFIA: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psicomotricidad tiene diferentes campos de intervención: </dc:title>
  <dc:creator>Usuario</dc:creator>
  <cp:lastModifiedBy>Usuario</cp:lastModifiedBy>
  <cp:revision>1</cp:revision>
  <dcterms:created xsi:type="dcterms:W3CDTF">2017-01-10T17:11:07Z</dcterms:created>
  <dcterms:modified xsi:type="dcterms:W3CDTF">2017-01-10T17:18:54Z</dcterms:modified>
</cp:coreProperties>
</file>