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69D8C-BD6A-492F-A1CF-972A93392C67}" type="datetimeFigureOut">
              <a:rPr lang="es-MX" smtClean="0"/>
              <a:t>08/03/2017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FEAA-FAA8-456D-9653-E950AF4270C5}" type="slidenum">
              <a:rPr lang="es-MX" smtClean="0"/>
              <a:t>‹Nº›</a:t>
            </a:fld>
            <a:endParaRPr lang="es-MX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69D8C-BD6A-492F-A1CF-972A93392C67}" type="datetimeFigureOut">
              <a:rPr lang="es-MX" smtClean="0"/>
              <a:t>08/03/2017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FEAA-FAA8-456D-9653-E950AF4270C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69D8C-BD6A-492F-A1CF-972A93392C67}" type="datetimeFigureOut">
              <a:rPr lang="es-MX" smtClean="0"/>
              <a:t>08/03/2017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FEAA-FAA8-456D-9653-E950AF4270C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69D8C-BD6A-492F-A1CF-972A93392C67}" type="datetimeFigureOut">
              <a:rPr lang="es-MX" smtClean="0"/>
              <a:t>08/03/2017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FEAA-FAA8-456D-9653-E950AF4270C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69D8C-BD6A-492F-A1CF-972A93392C67}" type="datetimeFigureOut">
              <a:rPr lang="es-MX" smtClean="0"/>
              <a:t>08/03/2017</a:t>
            </a:fld>
            <a:endParaRPr lang="es-MX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FEAA-FAA8-456D-9653-E950AF4270C5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69D8C-BD6A-492F-A1CF-972A93392C67}" type="datetimeFigureOut">
              <a:rPr lang="es-MX" smtClean="0"/>
              <a:t>08/03/2017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FEAA-FAA8-456D-9653-E950AF4270C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69D8C-BD6A-492F-A1CF-972A93392C67}" type="datetimeFigureOut">
              <a:rPr lang="es-MX" smtClean="0"/>
              <a:t>08/03/2017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FEAA-FAA8-456D-9653-E950AF4270C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69D8C-BD6A-492F-A1CF-972A93392C67}" type="datetimeFigureOut">
              <a:rPr lang="es-MX" smtClean="0"/>
              <a:t>08/03/2017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FEAA-FAA8-456D-9653-E950AF4270C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69D8C-BD6A-492F-A1CF-972A93392C67}" type="datetimeFigureOut">
              <a:rPr lang="es-MX" smtClean="0"/>
              <a:t>08/03/2017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FEAA-FAA8-456D-9653-E950AF4270C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69D8C-BD6A-492F-A1CF-972A93392C67}" type="datetimeFigureOut">
              <a:rPr lang="es-MX" smtClean="0"/>
              <a:t>08/03/2017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FEAA-FAA8-456D-9653-E950AF4270C5}" type="slidenum">
              <a:rPr lang="es-MX" smtClean="0"/>
              <a:t>‹Nº›</a:t>
            </a:fld>
            <a:endParaRPr lang="es-MX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69D8C-BD6A-492F-A1CF-972A93392C67}" type="datetimeFigureOut">
              <a:rPr lang="es-MX" smtClean="0"/>
              <a:t>08/03/2017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FEAA-FAA8-456D-9653-E950AF4270C5}" type="slidenum">
              <a:rPr lang="es-MX" smtClean="0"/>
              <a:t>‹Nº›</a:t>
            </a:fld>
            <a:endParaRPr lang="es-MX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0269D8C-BD6A-492F-A1CF-972A93392C67}" type="datetimeFigureOut">
              <a:rPr lang="es-MX" smtClean="0"/>
              <a:t>08/03/2017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DE3FEAA-FAA8-456D-9653-E950AF4270C5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7504" y="2492896"/>
            <a:ext cx="4499992" cy="1752600"/>
          </a:xfrm>
        </p:spPr>
        <p:txBody>
          <a:bodyPr>
            <a:normAutofit/>
          </a:bodyPr>
          <a:lstStyle/>
          <a:p>
            <a:r>
              <a:rPr lang="es-MX" sz="3200" dirty="0" smtClean="0"/>
              <a:t>Encuentra las medidas de los ángulos que faltan</a:t>
            </a:r>
            <a:endParaRPr lang="es-MX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276872"/>
            <a:ext cx="3762375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8332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7504" y="2492896"/>
            <a:ext cx="4499992" cy="1752600"/>
          </a:xfrm>
        </p:spPr>
        <p:txBody>
          <a:bodyPr>
            <a:normAutofit/>
          </a:bodyPr>
          <a:lstStyle/>
          <a:p>
            <a:r>
              <a:rPr lang="es-MX" sz="3200" dirty="0" smtClean="0"/>
              <a:t>Encuentra las medidas de los ángulos que faltan</a:t>
            </a:r>
            <a:endParaRPr lang="es-MX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422300"/>
            <a:ext cx="4155445" cy="301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1145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7504" y="2492896"/>
            <a:ext cx="4499992" cy="1752600"/>
          </a:xfrm>
        </p:spPr>
        <p:txBody>
          <a:bodyPr>
            <a:normAutofit/>
          </a:bodyPr>
          <a:lstStyle/>
          <a:p>
            <a:r>
              <a:rPr lang="es-MX" sz="3200" dirty="0" smtClean="0"/>
              <a:t>Encuentra las medidas de los ángulos que faltan</a:t>
            </a:r>
            <a:endParaRPr lang="es-MX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364088" y="569596"/>
            <a:ext cx="3240360" cy="5873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4882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7504" y="2492896"/>
            <a:ext cx="4499992" cy="1752600"/>
          </a:xfrm>
        </p:spPr>
        <p:txBody>
          <a:bodyPr>
            <a:normAutofit/>
          </a:bodyPr>
          <a:lstStyle/>
          <a:p>
            <a:r>
              <a:rPr lang="es-MX" sz="3200" dirty="0" smtClean="0"/>
              <a:t>Encuentra las medidas de los ángulos que faltan</a:t>
            </a:r>
            <a:endParaRPr lang="es-MX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6" y="548680"/>
            <a:ext cx="9125744" cy="54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2263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OTRAS FIGURAS</a:t>
            </a:r>
            <a:endParaRPr lang="es-MX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5" r="34602" b="11992"/>
          <a:stretch/>
        </p:blipFill>
        <p:spPr bwMode="auto">
          <a:xfrm>
            <a:off x="2411760" y="1988840"/>
            <a:ext cx="3643746" cy="3983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6505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219"/>
          <a:stretch/>
        </p:blipFill>
        <p:spPr bwMode="auto">
          <a:xfrm>
            <a:off x="1259632" y="1124744"/>
            <a:ext cx="6934200" cy="3577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1693731"/>
      </p:ext>
    </p:extLst>
  </p:cSld>
  <p:clrMapOvr>
    <a:masterClrMapping/>
  </p:clrMapOvr>
</p:sld>
</file>

<file path=ppt/theme/theme1.xml><?xml version="1.0" encoding="utf-8"?>
<a:theme xmlns:a="http://schemas.openxmlformats.org/drawingml/2006/main" name="Paja">
  <a:themeElements>
    <a:clrScheme name="Paj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j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50</TotalTime>
  <Words>34</Words>
  <Application>Microsoft Office PowerPoint</Application>
  <PresentationFormat>Presentación en pantalla (4:3)</PresentationFormat>
  <Paragraphs>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Paja</vt:lpstr>
      <vt:lpstr>Presentación de PowerPoint</vt:lpstr>
      <vt:lpstr>Presentación de PowerPoint</vt:lpstr>
      <vt:lpstr>Presentación de PowerPoint</vt:lpstr>
      <vt:lpstr>Presentación de PowerPoint</vt:lpstr>
      <vt:lpstr>OTRAS FIGURAS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4</cp:revision>
  <dcterms:created xsi:type="dcterms:W3CDTF">2017-03-08T18:04:27Z</dcterms:created>
  <dcterms:modified xsi:type="dcterms:W3CDTF">2017-03-08T18:54:48Z</dcterms:modified>
</cp:coreProperties>
</file>