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3" d="100"/>
          <a:sy n="83" d="100"/>
        </p:scale>
        <p:origin x="-150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745734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109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088668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868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190804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19640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624460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068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506266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709443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211303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A75EA-7295-4557-A37D-30598260ABBF}" type="datetimeFigureOut">
              <a:rPr lang="es-ES" smtClean="0"/>
              <a:t>26/05/2017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961FD-C2C4-40AF-A216-CC6CA34600D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92146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772816"/>
            <a:ext cx="7772400" cy="1470025"/>
          </a:xfrm>
        </p:spPr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Nombre del proyecto:</a:t>
            </a:r>
            <a:b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528591"/>
            <a:ext cx="6400800" cy="1752600"/>
          </a:xfrm>
        </p:spPr>
        <p:txBody>
          <a:bodyPr/>
          <a:lstStyle/>
          <a:p>
            <a:r>
              <a:rPr lang="es-ES_tradnl" dirty="0" smtClean="0"/>
              <a:t>Integrantes</a:t>
            </a:r>
            <a:endParaRPr lang="es-ES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96" y="44624"/>
            <a:ext cx="2250643" cy="1944216"/>
          </a:xfrm>
          <a:prstGeom prst="rect">
            <a:avLst/>
          </a:prstGeom>
        </p:spPr>
      </p:pic>
      <p:sp>
        <p:nvSpPr>
          <p:cNvPr id="5" name="4 CuadroTexto"/>
          <p:cNvSpPr txBox="1"/>
          <p:nvPr/>
        </p:nvSpPr>
        <p:spPr>
          <a:xfrm>
            <a:off x="683568" y="5661248"/>
            <a:ext cx="777686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sz="2400" b="1" dirty="0" smtClean="0">
                <a:latin typeface="Arial Rounded MT Bold" pitchFamily="34" charset="0"/>
              </a:rPr>
              <a:t>Curso: </a:t>
            </a:r>
            <a:r>
              <a:rPr lang="es-ES_tradnl" sz="2400" i="1" dirty="0" smtClean="0">
                <a:latin typeface="Arial Rounded MT Bold" pitchFamily="34" charset="0"/>
              </a:rPr>
              <a:t>Diagnóstico e intervención socioeducativa</a:t>
            </a:r>
            <a:endParaRPr lang="es-ES" sz="2400" i="1" dirty="0">
              <a:latin typeface="Arial Rounded MT Bold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67664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Problemática 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067804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Objetivos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General</a:t>
            </a:r>
          </a:p>
          <a:p>
            <a:endParaRPr lang="es-ES_tradnl" dirty="0"/>
          </a:p>
          <a:p>
            <a:endParaRPr lang="es-ES_tradnl" dirty="0" smtClean="0"/>
          </a:p>
          <a:p>
            <a:endParaRPr lang="es-ES_tradnl" dirty="0"/>
          </a:p>
          <a:p>
            <a:r>
              <a:rPr lang="es-ES_tradnl" dirty="0" smtClean="0"/>
              <a:t>Específicos 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1964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Justificación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4938755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Cronograma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658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Actividad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444469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Evaluación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0514325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Anexo</a:t>
            </a:r>
            <a:endParaRPr lang="es-E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764616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20</Words>
  <Application>Microsoft Office PowerPoint</Application>
  <PresentationFormat>Presentación en pantalla (4:3)</PresentationFormat>
  <Paragraphs>15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Nombre del proyecto: </vt:lpstr>
      <vt:lpstr>Problemática </vt:lpstr>
      <vt:lpstr>Objetivos</vt:lpstr>
      <vt:lpstr>Justificación</vt:lpstr>
      <vt:lpstr>Cronograma</vt:lpstr>
      <vt:lpstr>Actividad</vt:lpstr>
      <vt:lpstr>Evaluación</vt:lpstr>
      <vt:lpstr>Anexo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Nombre del proyecto: </dc:title>
  <dc:creator>enep</dc:creator>
  <cp:lastModifiedBy>enep</cp:lastModifiedBy>
  <cp:revision>2</cp:revision>
  <dcterms:created xsi:type="dcterms:W3CDTF">2017-05-26T17:27:53Z</dcterms:created>
  <dcterms:modified xsi:type="dcterms:W3CDTF">2017-05-26T17:33:46Z</dcterms:modified>
</cp:coreProperties>
</file>