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dirty="0" smtClean="0"/>
              <a:t>Diagnóstico</a:t>
            </a:r>
            <a:r>
              <a:rPr lang="es-MX" baseline="0" dirty="0" smtClean="0"/>
              <a:t> 1 A</a:t>
            </a:r>
            <a:endParaRPr lang="es-E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Sob.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Hoja1!$A$2:$A$11</c:f>
              <c:strCache>
                <c:ptCount val="10"/>
                <c:pt idx="0">
                  <c:v>Serie 1</c:v>
                </c:pt>
                <c:pt idx="1">
                  <c:v>Serie 2</c:v>
                </c:pt>
                <c:pt idx="2">
                  <c:v>Serie 3</c:v>
                </c:pt>
                <c:pt idx="3">
                  <c:v>Serie 4</c:v>
                </c:pt>
                <c:pt idx="4">
                  <c:v>Serie 5</c:v>
                </c:pt>
                <c:pt idx="5">
                  <c:v>Serie 6</c:v>
                </c:pt>
                <c:pt idx="6">
                  <c:v>Serie 7</c:v>
                </c:pt>
                <c:pt idx="7">
                  <c:v>Serie 8</c:v>
                </c:pt>
                <c:pt idx="8">
                  <c:v>Serie 9</c:v>
                </c:pt>
                <c:pt idx="9">
                  <c:v>Serie 10</c:v>
                </c:pt>
              </c:strCache>
            </c:strRef>
          </c:cat>
          <c:val>
            <c:numRef>
              <c:f>Hoja1!$B$2:$B$11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Sub.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Hoja1!$A$2:$A$11</c:f>
              <c:strCache>
                <c:ptCount val="10"/>
                <c:pt idx="0">
                  <c:v>Serie 1</c:v>
                </c:pt>
                <c:pt idx="1">
                  <c:v>Serie 2</c:v>
                </c:pt>
                <c:pt idx="2">
                  <c:v>Serie 3</c:v>
                </c:pt>
                <c:pt idx="3">
                  <c:v>Serie 4</c:v>
                </c:pt>
                <c:pt idx="4">
                  <c:v>Serie 5</c:v>
                </c:pt>
                <c:pt idx="5">
                  <c:v>Serie 6</c:v>
                </c:pt>
                <c:pt idx="6">
                  <c:v>Serie 7</c:v>
                </c:pt>
                <c:pt idx="7">
                  <c:v>Serie 8</c:v>
                </c:pt>
                <c:pt idx="8">
                  <c:v>Serie 9</c:v>
                </c:pt>
                <c:pt idx="9">
                  <c:v>Serie 10</c:v>
                </c:pt>
              </c:strCache>
            </c:strRef>
          </c:cat>
          <c:val>
            <c:numRef>
              <c:f>Hoja1!$C$2:$C$11</c:f>
              <c:numCache>
                <c:formatCode>General</c:formatCode>
                <c:ptCount val="10"/>
                <c:pt idx="0">
                  <c:v>3</c:v>
                </c:pt>
                <c:pt idx="1">
                  <c:v>6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Tma.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Hoja1!$A$2:$A$11</c:f>
              <c:strCache>
                <c:ptCount val="10"/>
                <c:pt idx="0">
                  <c:v>Serie 1</c:v>
                </c:pt>
                <c:pt idx="1">
                  <c:v>Serie 2</c:v>
                </c:pt>
                <c:pt idx="2">
                  <c:v>Serie 3</c:v>
                </c:pt>
                <c:pt idx="3">
                  <c:v>Serie 4</c:v>
                </c:pt>
                <c:pt idx="4">
                  <c:v>Serie 5</c:v>
                </c:pt>
                <c:pt idx="5">
                  <c:v>Serie 6</c:v>
                </c:pt>
                <c:pt idx="6">
                  <c:v>Serie 7</c:v>
                </c:pt>
                <c:pt idx="7">
                  <c:v>Serie 8</c:v>
                </c:pt>
                <c:pt idx="8">
                  <c:v>Serie 9</c:v>
                </c:pt>
                <c:pt idx="9">
                  <c:v>Serie 10</c:v>
                </c:pt>
              </c:strCache>
            </c:strRef>
          </c:cat>
          <c:val>
            <c:numRef>
              <c:f>Hoja1!$D$2:$D$11</c:f>
              <c:numCache>
                <c:formatCode>General</c:formatCode>
                <c:ptCount val="10"/>
                <c:pt idx="0">
                  <c:v>8</c:v>
                </c:pt>
                <c:pt idx="1">
                  <c:v>10</c:v>
                </c:pt>
                <c:pt idx="2">
                  <c:v>3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Tm.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Hoja1!$A$2:$A$11</c:f>
              <c:strCache>
                <c:ptCount val="10"/>
                <c:pt idx="0">
                  <c:v>Serie 1</c:v>
                </c:pt>
                <c:pt idx="1">
                  <c:v>Serie 2</c:v>
                </c:pt>
                <c:pt idx="2">
                  <c:v>Serie 3</c:v>
                </c:pt>
                <c:pt idx="3">
                  <c:v>Serie 4</c:v>
                </c:pt>
                <c:pt idx="4">
                  <c:v>Serie 5</c:v>
                </c:pt>
                <c:pt idx="5">
                  <c:v>Serie 6</c:v>
                </c:pt>
                <c:pt idx="6">
                  <c:v>Serie 7</c:v>
                </c:pt>
                <c:pt idx="7">
                  <c:v>Serie 8</c:v>
                </c:pt>
                <c:pt idx="8">
                  <c:v>Serie 9</c:v>
                </c:pt>
                <c:pt idx="9">
                  <c:v>Serie 10</c:v>
                </c:pt>
              </c:strCache>
            </c:strRef>
          </c:cat>
          <c:val>
            <c:numRef>
              <c:f>Hoja1!$E$2:$E$11</c:f>
              <c:numCache>
                <c:formatCode>General</c:formatCode>
                <c:ptCount val="10"/>
                <c:pt idx="0">
                  <c:v>6</c:v>
                </c:pt>
                <c:pt idx="1">
                  <c:v>3</c:v>
                </c:pt>
                <c:pt idx="2">
                  <c:v>13</c:v>
                </c:pt>
                <c:pt idx="3">
                  <c:v>8</c:v>
                </c:pt>
                <c:pt idx="4">
                  <c:v>6</c:v>
                </c:pt>
                <c:pt idx="5">
                  <c:v>10</c:v>
                </c:pt>
                <c:pt idx="6">
                  <c:v>8</c:v>
                </c:pt>
                <c:pt idx="7">
                  <c:v>6</c:v>
                </c:pt>
                <c:pt idx="8">
                  <c:v>20</c:v>
                </c:pt>
                <c:pt idx="9">
                  <c:v>14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Tmb.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Hoja1!$A$2:$A$11</c:f>
              <c:strCache>
                <c:ptCount val="10"/>
                <c:pt idx="0">
                  <c:v>Serie 1</c:v>
                </c:pt>
                <c:pt idx="1">
                  <c:v>Serie 2</c:v>
                </c:pt>
                <c:pt idx="2">
                  <c:v>Serie 3</c:v>
                </c:pt>
                <c:pt idx="3">
                  <c:v>Serie 4</c:v>
                </c:pt>
                <c:pt idx="4">
                  <c:v>Serie 5</c:v>
                </c:pt>
                <c:pt idx="5">
                  <c:v>Serie 6</c:v>
                </c:pt>
                <c:pt idx="6">
                  <c:v>Serie 7</c:v>
                </c:pt>
                <c:pt idx="7">
                  <c:v>Serie 8</c:v>
                </c:pt>
                <c:pt idx="8">
                  <c:v>Serie 9</c:v>
                </c:pt>
                <c:pt idx="9">
                  <c:v>Serie 10</c:v>
                </c:pt>
              </c:strCache>
            </c:strRef>
          </c:cat>
          <c:val>
            <c:numRef>
              <c:f>Hoja1!$F$2:$F$11</c:f>
              <c:numCache>
                <c:formatCode>General</c:formatCode>
                <c:ptCount val="10"/>
                <c:pt idx="0">
                  <c:v>6</c:v>
                </c:pt>
                <c:pt idx="1">
                  <c:v>2</c:v>
                </c:pt>
                <c:pt idx="2">
                  <c:v>0</c:v>
                </c:pt>
                <c:pt idx="3">
                  <c:v>14</c:v>
                </c:pt>
                <c:pt idx="4">
                  <c:v>5</c:v>
                </c:pt>
                <c:pt idx="5">
                  <c:v>2</c:v>
                </c:pt>
                <c:pt idx="6">
                  <c:v>13</c:v>
                </c:pt>
                <c:pt idx="7">
                  <c:v>3</c:v>
                </c:pt>
                <c:pt idx="8">
                  <c:v>2</c:v>
                </c:pt>
                <c:pt idx="9">
                  <c:v>3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Inf.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Hoja1!$A$2:$A$11</c:f>
              <c:strCache>
                <c:ptCount val="10"/>
                <c:pt idx="0">
                  <c:v>Serie 1</c:v>
                </c:pt>
                <c:pt idx="1">
                  <c:v>Serie 2</c:v>
                </c:pt>
                <c:pt idx="2">
                  <c:v>Serie 3</c:v>
                </c:pt>
                <c:pt idx="3">
                  <c:v>Serie 4</c:v>
                </c:pt>
                <c:pt idx="4">
                  <c:v>Serie 5</c:v>
                </c:pt>
                <c:pt idx="5">
                  <c:v>Serie 6</c:v>
                </c:pt>
                <c:pt idx="6">
                  <c:v>Serie 7</c:v>
                </c:pt>
                <c:pt idx="7">
                  <c:v>Serie 8</c:v>
                </c:pt>
                <c:pt idx="8">
                  <c:v>Serie 9</c:v>
                </c:pt>
                <c:pt idx="9">
                  <c:v>Serie 10</c:v>
                </c:pt>
              </c:strCache>
            </c:strRef>
          </c:cat>
          <c:val>
            <c:numRef>
              <c:f>Hoja1!$G$2:$G$11</c:f>
              <c:numCache>
                <c:formatCode>General</c:formatCode>
                <c:ptCount val="10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0</c:v>
                </c:pt>
                <c:pt idx="7">
                  <c:v>5</c:v>
                </c:pt>
                <c:pt idx="8">
                  <c:v>1</c:v>
                </c:pt>
                <c:pt idx="9">
                  <c:v>0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Def.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Hoja1!$A$2:$A$11</c:f>
              <c:strCache>
                <c:ptCount val="10"/>
                <c:pt idx="0">
                  <c:v>Serie 1</c:v>
                </c:pt>
                <c:pt idx="1">
                  <c:v>Serie 2</c:v>
                </c:pt>
                <c:pt idx="2">
                  <c:v>Serie 3</c:v>
                </c:pt>
                <c:pt idx="3">
                  <c:v>Serie 4</c:v>
                </c:pt>
                <c:pt idx="4">
                  <c:v>Serie 5</c:v>
                </c:pt>
                <c:pt idx="5">
                  <c:v>Serie 6</c:v>
                </c:pt>
                <c:pt idx="6">
                  <c:v>Serie 7</c:v>
                </c:pt>
                <c:pt idx="7">
                  <c:v>Serie 8</c:v>
                </c:pt>
                <c:pt idx="8">
                  <c:v>Serie 9</c:v>
                </c:pt>
                <c:pt idx="9">
                  <c:v>Serie 10</c:v>
                </c:pt>
              </c:strCache>
            </c:strRef>
          </c:cat>
          <c:val>
            <c:numRef>
              <c:f>Hoja1!$H$2:$H$11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10</c:v>
                </c:pt>
                <c:pt idx="5">
                  <c:v>2</c:v>
                </c:pt>
                <c:pt idx="6">
                  <c:v>0</c:v>
                </c:pt>
                <c:pt idx="7">
                  <c:v>9</c:v>
                </c:pt>
                <c:pt idx="9">
                  <c:v>1</c:v>
                </c:pt>
              </c:numCache>
            </c:numRef>
          </c:val>
        </c:ser>
        <c:ser>
          <c:idx val="7"/>
          <c:order val="7"/>
          <c:tx>
            <c:strRef>
              <c:f>Hoja1!$I$1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Hoja1!$A$2:$A$11</c:f>
              <c:strCache>
                <c:ptCount val="10"/>
                <c:pt idx="0">
                  <c:v>Serie 1</c:v>
                </c:pt>
                <c:pt idx="1">
                  <c:v>Serie 2</c:v>
                </c:pt>
                <c:pt idx="2">
                  <c:v>Serie 3</c:v>
                </c:pt>
                <c:pt idx="3">
                  <c:v>Serie 4</c:v>
                </c:pt>
                <c:pt idx="4">
                  <c:v>Serie 5</c:v>
                </c:pt>
                <c:pt idx="5">
                  <c:v>Serie 6</c:v>
                </c:pt>
                <c:pt idx="6">
                  <c:v>Serie 7</c:v>
                </c:pt>
                <c:pt idx="7">
                  <c:v>Serie 8</c:v>
                </c:pt>
                <c:pt idx="8">
                  <c:v>Serie 9</c:v>
                </c:pt>
                <c:pt idx="9">
                  <c:v>Serie 10</c:v>
                </c:pt>
              </c:strCache>
            </c:strRef>
          </c:cat>
          <c:val>
            <c:numRef>
              <c:f>Hoja1!$I$2:$I$11</c:f>
              <c:numCache>
                <c:formatCode>General</c:formatCode>
                <c:ptCount val="10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6792384"/>
        <c:axId val="166792776"/>
      </c:barChart>
      <c:catAx>
        <c:axId val="16679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66792776"/>
        <c:crosses val="autoZero"/>
        <c:auto val="1"/>
        <c:lblAlgn val="ctr"/>
        <c:lblOffset val="100"/>
        <c:noMultiLvlLbl val="0"/>
      </c:catAx>
      <c:valAx>
        <c:axId val="166792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66792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 smtClean="0"/>
              <a:t>Diagnóstico</a:t>
            </a:r>
            <a:r>
              <a:rPr lang="es-ES" baseline="0" dirty="0" smtClean="0"/>
              <a:t> 1 B</a:t>
            </a:r>
            <a:endParaRPr lang="es-E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Sob.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Hoja1!$A$2:$A$11</c:f>
              <c:strCache>
                <c:ptCount val="10"/>
                <c:pt idx="0">
                  <c:v>Serie 1</c:v>
                </c:pt>
                <c:pt idx="1">
                  <c:v>Serie 2</c:v>
                </c:pt>
                <c:pt idx="2">
                  <c:v>Serie 3</c:v>
                </c:pt>
                <c:pt idx="3">
                  <c:v>Serie 4</c:v>
                </c:pt>
                <c:pt idx="4">
                  <c:v>Serie 5</c:v>
                </c:pt>
                <c:pt idx="5">
                  <c:v>Serie 6</c:v>
                </c:pt>
                <c:pt idx="6">
                  <c:v>Serie 7</c:v>
                </c:pt>
                <c:pt idx="7">
                  <c:v>Serie 8</c:v>
                </c:pt>
                <c:pt idx="8">
                  <c:v>Serie 9</c:v>
                </c:pt>
                <c:pt idx="9">
                  <c:v>Serie 10</c:v>
                </c:pt>
              </c:strCache>
            </c:strRef>
          </c:cat>
          <c:val>
            <c:numRef>
              <c:f>Hoja1!$B$2:$B$11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Sup.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Hoja1!$A$2:$A$11</c:f>
              <c:strCache>
                <c:ptCount val="10"/>
                <c:pt idx="0">
                  <c:v>Serie 1</c:v>
                </c:pt>
                <c:pt idx="1">
                  <c:v>Serie 2</c:v>
                </c:pt>
                <c:pt idx="2">
                  <c:v>Serie 3</c:v>
                </c:pt>
                <c:pt idx="3">
                  <c:v>Serie 4</c:v>
                </c:pt>
                <c:pt idx="4">
                  <c:v>Serie 5</c:v>
                </c:pt>
                <c:pt idx="5">
                  <c:v>Serie 6</c:v>
                </c:pt>
                <c:pt idx="6">
                  <c:v>Serie 7</c:v>
                </c:pt>
                <c:pt idx="7">
                  <c:v>Serie 8</c:v>
                </c:pt>
                <c:pt idx="8">
                  <c:v>Serie 9</c:v>
                </c:pt>
                <c:pt idx="9">
                  <c:v>Serie 10</c:v>
                </c:pt>
              </c:strCache>
            </c:strRef>
          </c:cat>
          <c:val>
            <c:numRef>
              <c:f>Hoja1!$C$2:$C$11</c:f>
              <c:numCache>
                <c:formatCode>General</c:formatCode>
                <c:ptCount val="10"/>
                <c:pt idx="0">
                  <c:v>4</c:v>
                </c:pt>
                <c:pt idx="1">
                  <c:v>7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4</c:v>
                </c:pt>
                <c:pt idx="7">
                  <c:v>1</c:v>
                </c:pt>
                <c:pt idx="8">
                  <c:v>0</c:v>
                </c:pt>
                <c:pt idx="9">
                  <c:v>2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Tma.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Hoja1!$A$2:$A$11</c:f>
              <c:strCache>
                <c:ptCount val="10"/>
                <c:pt idx="0">
                  <c:v>Serie 1</c:v>
                </c:pt>
                <c:pt idx="1">
                  <c:v>Serie 2</c:v>
                </c:pt>
                <c:pt idx="2">
                  <c:v>Serie 3</c:v>
                </c:pt>
                <c:pt idx="3">
                  <c:v>Serie 4</c:v>
                </c:pt>
                <c:pt idx="4">
                  <c:v>Serie 5</c:v>
                </c:pt>
                <c:pt idx="5">
                  <c:v>Serie 6</c:v>
                </c:pt>
                <c:pt idx="6">
                  <c:v>Serie 7</c:v>
                </c:pt>
                <c:pt idx="7">
                  <c:v>Serie 8</c:v>
                </c:pt>
                <c:pt idx="8">
                  <c:v>Serie 9</c:v>
                </c:pt>
                <c:pt idx="9">
                  <c:v>Serie 10</c:v>
                </c:pt>
              </c:strCache>
            </c:strRef>
          </c:cat>
          <c:val>
            <c:numRef>
              <c:f>Hoja1!$D$2:$D$11</c:f>
              <c:numCache>
                <c:formatCode>General</c:formatCode>
                <c:ptCount val="10"/>
                <c:pt idx="0">
                  <c:v>6</c:v>
                </c:pt>
                <c:pt idx="1">
                  <c:v>6</c:v>
                </c:pt>
                <c:pt idx="2">
                  <c:v>3</c:v>
                </c:pt>
                <c:pt idx="3">
                  <c:v>0</c:v>
                </c:pt>
                <c:pt idx="4">
                  <c:v>2</c:v>
                </c:pt>
                <c:pt idx="5">
                  <c:v>3</c:v>
                </c:pt>
                <c:pt idx="6">
                  <c:v>9</c:v>
                </c:pt>
                <c:pt idx="7">
                  <c:v>7</c:v>
                </c:pt>
                <c:pt idx="8">
                  <c:v>0</c:v>
                </c:pt>
                <c:pt idx="9">
                  <c:v>1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Tm.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Hoja1!$A$2:$A$11</c:f>
              <c:strCache>
                <c:ptCount val="10"/>
                <c:pt idx="0">
                  <c:v>Serie 1</c:v>
                </c:pt>
                <c:pt idx="1">
                  <c:v>Serie 2</c:v>
                </c:pt>
                <c:pt idx="2">
                  <c:v>Serie 3</c:v>
                </c:pt>
                <c:pt idx="3">
                  <c:v>Serie 4</c:v>
                </c:pt>
                <c:pt idx="4">
                  <c:v>Serie 5</c:v>
                </c:pt>
                <c:pt idx="5">
                  <c:v>Serie 6</c:v>
                </c:pt>
                <c:pt idx="6">
                  <c:v>Serie 7</c:v>
                </c:pt>
                <c:pt idx="7">
                  <c:v>Serie 8</c:v>
                </c:pt>
                <c:pt idx="8">
                  <c:v>Serie 9</c:v>
                </c:pt>
                <c:pt idx="9">
                  <c:v>Serie 10</c:v>
                </c:pt>
              </c:strCache>
            </c:strRef>
          </c:cat>
          <c:val>
            <c:numRef>
              <c:f>Hoja1!$E$2:$E$11</c:f>
              <c:numCache>
                <c:formatCode>General</c:formatCode>
                <c:ptCount val="10"/>
                <c:pt idx="0">
                  <c:v>9</c:v>
                </c:pt>
                <c:pt idx="1">
                  <c:v>9</c:v>
                </c:pt>
                <c:pt idx="2">
                  <c:v>11</c:v>
                </c:pt>
                <c:pt idx="3">
                  <c:v>7</c:v>
                </c:pt>
                <c:pt idx="4">
                  <c:v>5</c:v>
                </c:pt>
                <c:pt idx="5">
                  <c:v>11</c:v>
                </c:pt>
                <c:pt idx="6">
                  <c:v>11</c:v>
                </c:pt>
                <c:pt idx="7">
                  <c:v>2</c:v>
                </c:pt>
                <c:pt idx="8">
                  <c:v>22</c:v>
                </c:pt>
                <c:pt idx="9">
                  <c:v>14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Tmb.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Hoja1!$A$2:$A$11</c:f>
              <c:strCache>
                <c:ptCount val="10"/>
                <c:pt idx="0">
                  <c:v>Serie 1</c:v>
                </c:pt>
                <c:pt idx="1">
                  <c:v>Serie 2</c:v>
                </c:pt>
                <c:pt idx="2">
                  <c:v>Serie 3</c:v>
                </c:pt>
                <c:pt idx="3">
                  <c:v>Serie 4</c:v>
                </c:pt>
                <c:pt idx="4">
                  <c:v>Serie 5</c:v>
                </c:pt>
                <c:pt idx="5">
                  <c:v>Serie 6</c:v>
                </c:pt>
                <c:pt idx="6">
                  <c:v>Serie 7</c:v>
                </c:pt>
                <c:pt idx="7">
                  <c:v>Serie 8</c:v>
                </c:pt>
                <c:pt idx="8">
                  <c:v>Serie 9</c:v>
                </c:pt>
                <c:pt idx="9">
                  <c:v>Serie 10</c:v>
                </c:pt>
              </c:strCache>
            </c:strRef>
          </c:cat>
          <c:val>
            <c:numRef>
              <c:f>Hoja1!$F$2:$F$11</c:f>
              <c:numCache>
                <c:formatCode>General</c:formatCode>
                <c:ptCount val="10"/>
                <c:pt idx="0">
                  <c:v>5</c:v>
                </c:pt>
                <c:pt idx="1">
                  <c:v>0</c:v>
                </c:pt>
                <c:pt idx="2">
                  <c:v>1</c:v>
                </c:pt>
                <c:pt idx="3">
                  <c:v>15</c:v>
                </c:pt>
                <c:pt idx="4">
                  <c:v>5</c:v>
                </c:pt>
                <c:pt idx="5">
                  <c:v>2</c:v>
                </c:pt>
                <c:pt idx="6">
                  <c:v>0</c:v>
                </c:pt>
                <c:pt idx="7">
                  <c:v>5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Inf.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Hoja1!$A$2:$A$11</c:f>
              <c:strCache>
                <c:ptCount val="10"/>
                <c:pt idx="0">
                  <c:v>Serie 1</c:v>
                </c:pt>
                <c:pt idx="1">
                  <c:v>Serie 2</c:v>
                </c:pt>
                <c:pt idx="2">
                  <c:v>Serie 3</c:v>
                </c:pt>
                <c:pt idx="3">
                  <c:v>Serie 4</c:v>
                </c:pt>
                <c:pt idx="4">
                  <c:v>Serie 5</c:v>
                </c:pt>
                <c:pt idx="5">
                  <c:v>Serie 6</c:v>
                </c:pt>
                <c:pt idx="6">
                  <c:v>Serie 7</c:v>
                </c:pt>
                <c:pt idx="7">
                  <c:v>Serie 8</c:v>
                </c:pt>
                <c:pt idx="8">
                  <c:v>Serie 9</c:v>
                </c:pt>
                <c:pt idx="9">
                  <c:v>Serie 10</c:v>
                </c:pt>
              </c:strCache>
            </c:strRef>
          </c:cat>
          <c:val>
            <c:numRef>
              <c:f>Hoja1!$G$2:$G$11</c:f>
              <c:numCache>
                <c:formatCode>General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0</c:v>
                </c:pt>
                <c:pt idx="4">
                  <c:v>3</c:v>
                </c:pt>
                <c:pt idx="5">
                  <c:v>3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  <c:pt idx="0">
                  <c:v>Def.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Hoja1!$A$2:$A$11</c:f>
              <c:strCache>
                <c:ptCount val="10"/>
                <c:pt idx="0">
                  <c:v>Serie 1</c:v>
                </c:pt>
                <c:pt idx="1">
                  <c:v>Serie 2</c:v>
                </c:pt>
                <c:pt idx="2">
                  <c:v>Serie 3</c:v>
                </c:pt>
                <c:pt idx="3">
                  <c:v>Serie 4</c:v>
                </c:pt>
                <c:pt idx="4">
                  <c:v>Serie 5</c:v>
                </c:pt>
                <c:pt idx="5">
                  <c:v>Serie 6</c:v>
                </c:pt>
                <c:pt idx="6">
                  <c:v>Serie 7</c:v>
                </c:pt>
                <c:pt idx="7">
                  <c:v>Serie 8</c:v>
                </c:pt>
                <c:pt idx="8">
                  <c:v>Serie 9</c:v>
                </c:pt>
                <c:pt idx="9">
                  <c:v>Serie 10</c:v>
                </c:pt>
              </c:strCache>
            </c:strRef>
          </c:cat>
          <c:val>
            <c:numRef>
              <c:f>Hoja1!$H$2:$H$11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6</c:v>
                </c:pt>
                <c:pt idx="3">
                  <c:v>2</c:v>
                </c:pt>
                <c:pt idx="4">
                  <c:v>9</c:v>
                </c:pt>
                <c:pt idx="5">
                  <c:v>2</c:v>
                </c:pt>
                <c:pt idx="6">
                  <c:v>0</c:v>
                </c:pt>
                <c:pt idx="7">
                  <c:v>10</c:v>
                </c:pt>
                <c:pt idx="8">
                  <c:v>0</c:v>
                </c:pt>
                <c:pt idx="9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3308328"/>
        <c:axId val="233308720"/>
      </c:barChart>
      <c:catAx>
        <c:axId val="233308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33308720"/>
        <c:crosses val="autoZero"/>
        <c:auto val="1"/>
        <c:lblAlgn val="ctr"/>
        <c:lblOffset val="100"/>
        <c:noMultiLvlLbl val="0"/>
      </c:catAx>
      <c:valAx>
        <c:axId val="233308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33308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DF073FE-29D4-432D-8D8F-6A11D6535758}" type="datetimeFigureOut">
              <a:rPr lang="es-ES" smtClean="0"/>
              <a:t>13/09/2018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D95438C-6CC6-4C0F-9088-F4A3E32BA42B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435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073FE-29D4-432D-8D8F-6A11D6535758}" type="datetimeFigureOut">
              <a:rPr lang="es-ES" smtClean="0"/>
              <a:t>13/09/2018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438C-6CC6-4C0F-9088-F4A3E32BA4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880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073FE-29D4-432D-8D8F-6A11D6535758}" type="datetimeFigureOut">
              <a:rPr lang="es-ES" smtClean="0"/>
              <a:t>13/09/2018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438C-6CC6-4C0F-9088-F4A3E32BA42B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11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073FE-29D4-432D-8D8F-6A11D6535758}" type="datetimeFigureOut">
              <a:rPr lang="es-ES" smtClean="0"/>
              <a:t>13/09/2018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438C-6CC6-4C0F-9088-F4A3E32BA42B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416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073FE-29D4-432D-8D8F-6A11D6535758}" type="datetimeFigureOut">
              <a:rPr lang="es-ES" smtClean="0"/>
              <a:t>13/09/2018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438C-6CC6-4C0F-9088-F4A3E32BA4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271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073FE-29D4-432D-8D8F-6A11D6535758}" type="datetimeFigureOut">
              <a:rPr lang="es-ES" smtClean="0"/>
              <a:t>13/09/2018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438C-6CC6-4C0F-9088-F4A3E32BA42B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387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073FE-29D4-432D-8D8F-6A11D6535758}" type="datetimeFigureOut">
              <a:rPr lang="es-ES" smtClean="0"/>
              <a:t>13/09/2018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438C-6CC6-4C0F-9088-F4A3E32BA42B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993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073FE-29D4-432D-8D8F-6A11D6535758}" type="datetimeFigureOut">
              <a:rPr lang="es-ES" smtClean="0"/>
              <a:t>13/09/2018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438C-6CC6-4C0F-9088-F4A3E32BA42B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259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073FE-29D4-432D-8D8F-6A11D6535758}" type="datetimeFigureOut">
              <a:rPr lang="es-ES" smtClean="0"/>
              <a:t>13/09/2018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438C-6CC6-4C0F-9088-F4A3E32BA42B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3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073FE-29D4-432D-8D8F-6A11D6535758}" type="datetimeFigureOut">
              <a:rPr lang="es-ES" smtClean="0"/>
              <a:t>13/09/2018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438C-6CC6-4C0F-9088-F4A3E32BA4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7642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073FE-29D4-432D-8D8F-6A11D6535758}" type="datetimeFigureOut">
              <a:rPr lang="es-ES" smtClean="0"/>
              <a:t>13/09/2018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438C-6CC6-4C0F-9088-F4A3E32BA42B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500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073FE-29D4-432D-8D8F-6A11D6535758}" type="datetimeFigureOut">
              <a:rPr lang="es-ES" smtClean="0"/>
              <a:t>13/09/2018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438C-6CC6-4C0F-9088-F4A3E32BA4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7370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073FE-29D4-432D-8D8F-6A11D6535758}" type="datetimeFigureOut">
              <a:rPr lang="es-ES" smtClean="0"/>
              <a:t>13/09/2018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438C-6CC6-4C0F-9088-F4A3E32BA42B}" type="slidenum">
              <a:rPr lang="es-ES" smtClean="0"/>
              <a:t>‹Nº›</a:t>
            </a:fld>
            <a:endParaRPr lang="es-E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95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073FE-29D4-432D-8D8F-6A11D6535758}" type="datetimeFigureOut">
              <a:rPr lang="es-ES" smtClean="0"/>
              <a:t>13/09/2018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438C-6CC6-4C0F-9088-F4A3E32BA42B}" type="slidenum">
              <a:rPr lang="es-ES" smtClean="0"/>
              <a:t>‹Nº›</a:t>
            </a:fld>
            <a:endParaRPr lang="es-E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127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073FE-29D4-432D-8D8F-6A11D6535758}" type="datetimeFigureOut">
              <a:rPr lang="es-ES" smtClean="0"/>
              <a:t>13/09/2018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438C-6CC6-4C0F-9088-F4A3E32BA4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3300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073FE-29D4-432D-8D8F-6A11D6535758}" type="datetimeFigureOut">
              <a:rPr lang="es-ES" smtClean="0"/>
              <a:t>13/09/2018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438C-6CC6-4C0F-9088-F4A3E32BA42B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753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073FE-29D4-432D-8D8F-6A11D6535758}" type="datetimeFigureOut">
              <a:rPr lang="es-ES" smtClean="0"/>
              <a:t>13/09/2018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5438C-6CC6-4C0F-9088-F4A3E32BA4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8216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F073FE-29D4-432D-8D8F-6A11D6535758}" type="datetimeFigureOut">
              <a:rPr lang="es-ES" smtClean="0"/>
              <a:t>13/09/2018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95438C-6CC6-4C0F-9088-F4A3E32BA4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5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Diagnóstico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Prueba </a:t>
            </a:r>
            <a:r>
              <a:rPr lang="es-MX" dirty="0" err="1" smtClean="0"/>
              <a:t>Terman-Merril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013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701948"/>
              </p:ext>
            </p:extLst>
          </p:nvPr>
        </p:nvGraphicFramePr>
        <p:xfrm>
          <a:off x="1295400" y="1173163"/>
          <a:ext cx="9601200" cy="470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303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Marcador de conteni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9485212"/>
              </p:ext>
            </p:extLst>
          </p:nvPr>
        </p:nvGraphicFramePr>
        <p:xfrm>
          <a:off x="1295400" y="1219201"/>
          <a:ext cx="9601200" cy="4656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443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731520"/>
            <a:ext cx="9601196" cy="5144348"/>
          </a:xfrm>
        </p:spPr>
        <p:txBody>
          <a:bodyPr>
            <a:normAutofit/>
          </a:bodyPr>
          <a:lstStyle/>
          <a:p>
            <a:pPr algn="just"/>
            <a:r>
              <a:rPr lang="es-MX" sz="2000" dirty="0" smtClean="0"/>
              <a:t>Serie 1. Información, en cuanto a detectar información que el alumno a abstraído de su medio ambiente, utilizando la memoria remota y la capacidad asociativa. </a:t>
            </a:r>
            <a:r>
              <a:rPr lang="es-MX" sz="2000" b="1" dirty="0" smtClean="0"/>
              <a:t>Ambos grupos salieron e su mayoría en Tm, consideran que su nivel de cultura general es normal o aceptable.</a:t>
            </a:r>
          </a:p>
          <a:p>
            <a:pPr marL="0" indent="0" algn="just">
              <a:buNone/>
            </a:pPr>
            <a:endParaRPr lang="es-MX" sz="2000" b="1" dirty="0" smtClean="0"/>
          </a:p>
          <a:p>
            <a:pPr algn="just"/>
            <a:r>
              <a:rPr lang="es-MX" sz="2000" dirty="0" smtClean="0"/>
              <a:t>Serie 2. </a:t>
            </a:r>
            <a:r>
              <a:rPr lang="es-MX" sz="2000" dirty="0" err="1" smtClean="0"/>
              <a:t>Jucio</a:t>
            </a:r>
            <a:r>
              <a:rPr lang="es-MX" sz="2000" dirty="0" smtClean="0"/>
              <a:t>, este implica que aplique su juicio para comprender y responder a situaciones dadas en práctica. Ambos grupos están en Tm, en su mayora pero también hay un número favorable en cuento a </a:t>
            </a:r>
            <a:r>
              <a:rPr lang="es-MX" sz="2000" dirty="0" err="1" smtClean="0"/>
              <a:t>Tma</a:t>
            </a:r>
            <a:r>
              <a:rPr lang="es-MX" sz="2000" b="1" dirty="0" smtClean="0"/>
              <a:t>. S</a:t>
            </a:r>
            <a:r>
              <a:rPr lang="es-ES" sz="2000" b="1" dirty="0" smtClean="0"/>
              <a:t>ugiere </a:t>
            </a:r>
            <a:r>
              <a:rPr lang="es-ES" sz="2000" b="1" dirty="0"/>
              <a:t>que los alumnos pueden hacer ajustes hacia las normas establecidas y el adecuado aprovechamiento de las experiencias previas </a:t>
            </a:r>
            <a:endParaRPr lang="es-ES" sz="2000" b="1" dirty="0" smtClean="0"/>
          </a:p>
          <a:p>
            <a:pPr marL="0" indent="0" algn="just">
              <a:buNone/>
            </a:pPr>
            <a:endParaRPr lang="es-MX" sz="2000" b="1" dirty="0" smtClean="0"/>
          </a:p>
          <a:p>
            <a:pPr algn="just"/>
            <a:r>
              <a:rPr lang="es-MX" sz="2000" dirty="0" smtClean="0"/>
              <a:t>Serie 3. Vocabulario. Implica el manejo de símbolos verbales y la riqueza del vocabulario que el alumno ha logrado desarrollar del medio ambiente, así como la atención dirigida y la comprensión de ideas o conceptos. Están en Tm. Donde indican un nivel cultural medio pero tienen dificultad al expresarse, pobreza de vocabulario.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12895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807720"/>
            <a:ext cx="9601196" cy="506814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dirty="0" smtClean="0"/>
              <a:t>Serie IV. Síntesis. Este requiere la conceptualización a través de la clasificación en base a su importancia y de la selección en base a una lógica establecida. </a:t>
            </a:r>
            <a:r>
              <a:rPr lang="es-MX" b="1" dirty="0" smtClean="0"/>
              <a:t>Ambos grupos esta en el </a:t>
            </a:r>
            <a:r>
              <a:rPr lang="es-MX" b="1" dirty="0" err="1" smtClean="0"/>
              <a:t>Tmb</a:t>
            </a:r>
            <a:r>
              <a:rPr lang="es-MX" b="1" dirty="0" smtClean="0"/>
              <a:t>. Son sujetos prácticos y muy concretos con u análisis superficial de elementos de juicio.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Serie V. Concentración. Mide la habilidad del sujeto para manejar operaciones de tipo aritmético. Refleja la práctica y la experiencia de manejar cantidades y problemas basados en matemáticas y el razonamiento de proporciones. </a:t>
            </a:r>
            <a:r>
              <a:rPr lang="es-MX" b="1" dirty="0" smtClean="0"/>
              <a:t>Dentro de esta ambos grupos salieron deficientes mostrando que tienen dificultad para concentrase en el trabajo, ansiedad ante la presión y dificultad para manejar operaciones aritméticas.</a:t>
            </a:r>
            <a:endParaRPr lang="es-ES" b="1" dirty="0"/>
          </a:p>
          <a:p>
            <a:pPr algn="just"/>
            <a:r>
              <a:rPr lang="es-MX" dirty="0" smtClean="0"/>
              <a:t>Serie IV. Análisis.. Este tiene como finalidad las operaciones de comprensión y el sentido de frases. </a:t>
            </a:r>
            <a:r>
              <a:rPr lang="es-MX" b="1" dirty="0" smtClean="0"/>
              <a:t>Salieron en Tm. Tienen dificultad de lectura y comprensión de textos.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1514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1005840"/>
            <a:ext cx="9601196" cy="5120640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sz="2000" dirty="0" smtClean="0"/>
              <a:t>Serie VII. Abstracción. Este identifica el razonamiento sobre una base de clasificación y vocabulario adecuado. </a:t>
            </a:r>
            <a:r>
              <a:rPr lang="es-MX" sz="2000" b="1" dirty="0" smtClean="0"/>
              <a:t>Nivel Tm. Alumnos lentos para elegir o decidir entre alternativas, necesitan la guía del docente. Batallan para entender analogías.</a:t>
            </a:r>
          </a:p>
          <a:p>
            <a:pPr algn="just"/>
            <a:r>
              <a:rPr lang="es-MX" sz="2000" dirty="0" smtClean="0"/>
              <a:t>Serie VIII. Planeación. Mide la capacidad para ordenar el material desestructurado utilizando detalles y clasificación lógica. Requiere de un gran grado de atención y cuidado de detalles. </a:t>
            </a:r>
            <a:r>
              <a:rPr lang="es-MX" sz="2000" b="1" dirty="0" smtClean="0"/>
              <a:t>Salieron en deficiente tienen baja atención a los detalles y con mayor atención a unidades por separado que observación de un todo global.</a:t>
            </a:r>
          </a:p>
          <a:p>
            <a:pPr algn="just"/>
            <a:r>
              <a:rPr lang="es-MX" sz="2000" dirty="0" smtClean="0"/>
              <a:t>Serie IX. Organización. Mide la rapidez de conceptualización a través de la clasificación discriminación y jerarquización de conceptos. </a:t>
            </a:r>
            <a:r>
              <a:rPr lang="es-MX" sz="2000" b="1" dirty="0" smtClean="0"/>
              <a:t>Nivel Tm. Comprenden significados de conceptos y palabras, pero problemas en la organización y clasificación.</a:t>
            </a:r>
          </a:p>
          <a:p>
            <a:pPr algn="just"/>
            <a:r>
              <a:rPr lang="es-MX" sz="2000" dirty="0" smtClean="0"/>
              <a:t>Serie X. Atención. Razonamiento basado en cantidades, análisis de las partes de un todo para llegar a encontrar la respuesta, debe conocer y manejar proporciones aritméticas. </a:t>
            </a:r>
            <a:r>
              <a:rPr lang="es-MX" sz="2000" b="1" dirty="0" smtClean="0"/>
              <a:t>Tm. Baja atención a los detalles, manejo limitado de número y proporciones, aunque puede atender un trabajo y permanecer largo tiempo en el aun bajo la presión del tiempo</a:t>
            </a:r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0283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66</TotalTime>
  <Words>526</Words>
  <Application>Microsoft Office PowerPoint</Application>
  <PresentationFormat>Panorámica</PresentationFormat>
  <Paragraphs>17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Garamond</vt:lpstr>
      <vt:lpstr>Orgánico</vt:lpstr>
      <vt:lpstr>Diagnóstico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Diangóstico 1B</dc:title>
  <dc:creator>Secretaria</dc:creator>
  <cp:lastModifiedBy>Secretaria</cp:lastModifiedBy>
  <cp:revision>9</cp:revision>
  <dcterms:created xsi:type="dcterms:W3CDTF">2018-09-13T12:52:59Z</dcterms:created>
  <dcterms:modified xsi:type="dcterms:W3CDTF">2018-09-13T16:26:32Z</dcterms:modified>
</cp:coreProperties>
</file>