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512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617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33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070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663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79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240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651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922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66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20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2099-C1A4-478E-9652-5FCD143CB18B}" type="datetimeFigureOut">
              <a:rPr lang="es-MX" smtClean="0"/>
              <a:t>18/11/2020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44F0-60B4-4DBB-88EA-E78DBB42903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674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60.244.18/sistema/mensajes/EnviaMensaje1.asp?e=enep-00041&amp;c=600765339&amp;p=2072M19BM551M13366BM1B4562&amp;idMateria=5884&amp;idMateria=5884&amp;a=M51&amp;an=ANGELICA%20MARIA%20ROCCA%20VALD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ttps://lh6.googleusercontent.com/sTYZQoTTQEcTZY6WWx7WAsIdVXMC0-MwhSV09FURlmUkk3u0xqB8MAvKAGbujxYj41kDhAnPXDDVBEF3m5dttp3a3HYv-K6vkhG3h1AIjUErbIxJup9YuhWl52Yjn0WYhPgdXv_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29" y="412252"/>
            <a:ext cx="2091201" cy="13956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2493330" y="543080"/>
            <a:ext cx="8867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ESCUELA NORMAL DE EDUCACION PREESCOLAR</a:t>
            </a:r>
            <a:endParaRPr lang="es-MX" sz="2800" dirty="0"/>
          </a:p>
        </p:txBody>
      </p:sp>
      <p:sp>
        <p:nvSpPr>
          <p:cNvPr id="12" name="Rectángulo 11"/>
          <p:cNvSpPr/>
          <p:nvPr/>
        </p:nvSpPr>
        <p:spPr>
          <a:xfrm>
            <a:off x="3642263" y="1806879"/>
            <a:ext cx="5539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Maestra: </a:t>
            </a:r>
            <a:r>
              <a:rPr lang="es-MX" sz="2400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Angelica Maria Rocca Valdes</a:t>
            </a:r>
            <a:endParaRPr lang="es-MX" sz="2400" dirty="0"/>
          </a:p>
        </p:txBody>
      </p:sp>
      <p:sp>
        <p:nvSpPr>
          <p:cNvPr id="13" name="Rectángulo 12"/>
          <p:cNvSpPr/>
          <p:nvPr/>
        </p:nvSpPr>
        <p:spPr>
          <a:xfrm>
            <a:off x="3642263" y="2498353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Materia:</a:t>
            </a: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Iniciación al trabajo docente</a:t>
            </a:r>
            <a:endParaRPr lang="es-MX" sz="2400" dirty="0"/>
          </a:p>
        </p:txBody>
      </p:sp>
      <p:sp>
        <p:nvSpPr>
          <p:cNvPr id="14" name="Rectángulo 13"/>
          <p:cNvSpPr/>
          <p:nvPr/>
        </p:nvSpPr>
        <p:spPr>
          <a:xfrm>
            <a:off x="2032602" y="2960018"/>
            <a:ext cx="8490316" cy="3272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Alumnas:</a:t>
            </a: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Barrón López Maria Fernanda #3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8320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Paola Dávila Peña #6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8320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González Valdez María Paula #12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8320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Jiménez Ramírez Julia Faela #15</a:t>
            </a:r>
          </a:p>
          <a:p>
            <a:pPr marL="1798320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López Ramírez Yesica Guadalupe #16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325274" y="6086890"/>
            <a:ext cx="3794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7480" algn="ctr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A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58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rgbClr val="FF0000"/>
            </a:gs>
            <a:gs pos="0">
              <a:srgbClr val="FFFF00"/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937260" y="689449"/>
            <a:ext cx="9098280" cy="484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diagnóstico de estos puede realizarse, además de con la observación directa de sus opiniones más espontáneas, con determinadas actividades diseñadas específicamente para ello: cuestionario, entrevistas cortas, etc. 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importante en este tipo de actividades observar atentamente, y registrar en el diario, aquellas conductas, comentarios, preguntas, etc., incluso suscitadas por nosotros mismos, que puedan desvelar intereses, curiosidades y nuevas expectativas.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Trabajar con las ideas de los alumnos facilita la adaptación de nuevos enfoques de objetivos y contenidos, adecuando y complejizando los criterios de selección y organización. La elaboración de mapas, tramas, o esquemas conceptuales de referencia que permitan establecer distintas posibilidades de relación y conexión entre los conocimientos.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forma de organizar los contenidos de la enseñanza, y los esquemas de conocimiento de los alumnos, favorece, por una parte, una selección flexible de problemas y actividades para investigar en clase (el cómo enseñar) y, por otra, el seguimiento (la evaluación) del aprendizaje de los alumnos.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09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rgbClr val="CC99FF"/>
            </a:gs>
            <a:gs pos="0">
              <a:srgbClr val="66FFFF"/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069145" y="559753"/>
            <a:ext cx="9551963" cy="5226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 Light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 El diario del profesor: contrastado con un tercero.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asesor/facilitador debe asumir un papel en cierto sentido similar al que desempeña el profesor respecto a los alumnos, ayudando a explicitar y diagnosticar los problemas prácticos y las creencias de los profesor, y apoyando metodológicamente un proceso sistemático de reflexión sobre la acción orientado a la investigación de dichos problemas.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paralelismo presenta algunas limitaciones.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un diario de clase garantiza la recogida de información.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posterioridad se puede analizar a la vez y contrastar con informaciones procedentes de otras fuentes como podría ser observaciones de algún compañero, entrevistas a los mismos alumnos, etc. que brinden una perspectiva diferente de los mismos acontecimientos.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20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rgbClr val="CC99FF"/>
            </a:gs>
            <a:gs pos="0">
              <a:srgbClr val="66FFFF"/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196340" y="981859"/>
            <a:ext cx="9067800" cy="4150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de contrastación se puede estructurar metodológicamente en torno a tres grandes momentos: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descripción y el análisis de la dinámica general de la clase para determinar su situación de partida;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endParaRPr lang="es-MX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diseño de nuevas acciones que aborden e intenten superar los problemas detectados, comparando la planificación con la propia actuación, con la de otros compañeros, con las ideas de los alumnos, con otros modelos y experiencias y con aportaciones de las Ciencias de la Educación recogidas en la bibliografía.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endParaRPr lang="es-MX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desarrollo y la experimentación de los nuevos diseños, así como su seguimiento investigativo.</a:t>
            </a:r>
          </a:p>
        </p:txBody>
      </p:sp>
    </p:spTree>
    <p:extLst>
      <p:ext uri="{BB962C8B-B14F-4D97-AF65-F5344CB8AC3E}">
        <p14:creationId xmlns:p14="http://schemas.microsoft.com/office/powerpoint/2010/main" val="212598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2">
              <a:lumMod val="60000"/>
              <a:lumOff val="40000"/>
            </a:schemeClr>
          </a:fgClr>
          <a:bgClr>
            <a:schemeClr val="accent5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:\Users\HP\Downloads\generatedtext (3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18"/>
          <a:stretch/>
        </p:blipFill>
        <p:spPr bwMode="auto">
          <a:xfrm>
            <a:off x="838835" y="1307305"/>
            <a:ext cx="10448608" cy="22526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 descr="C:\Users\HP\Downloads\generatedtex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18"/>
          <a:stretch/>
        </p:blipFill>
        <p:spPr bwMode="auto">
          <a:xfrm>
            <a:off x="958532" y="1307305"/>
            <a:ext cx="10448608" cy="22526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 descr="C:\Users\HP\Downloads\generatedtext (4)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13"/>
          <a:stretch/>
        </p:blipFill>
        <p:spPr bwMode="auto">
          <a:xfrm>
            <a:off x="2685098" y="3559968"/>
            <a:ext cx="6756082" cy="578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4440078" y="4482148"/>
            <a:ext cx="3378041" cy="40536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Rafael Porlán José Martín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9189720" y="5535952"/>
            <a:ext cx="2590799" cy="55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Capitulo 3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4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219953" y="1318022"/>
            <a:ext cx="99475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/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Las concepciones no sólo determinan nuestra manera de ver la realidad, sino que "de hecho" guían y orientan nuestra actuación en el aula.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Concepciones referidas al alumno: cómo aprenden los alumnos; cómo se facilita dicho aprendizaje; influencia de las capacidades innatas; causas de las conductas no "adaptativas" (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niAos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difíciles); las posibilidades. De cambio y desarrollo; derechos y deberes de los alumnos; etc.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Concepciones referidas al papel del profesor: su autoridad; la relación con el currículo; la profesionalidad; estilos y métodos de enseñanza; fines y metas pedagógicas; etc. 4. Concepciones referidas a la materia: carácter absoluto o relativo del conocimiento; importancia del conocimiento espontáneo de los alumnos; naturaleza del conocimiento escolar y su relación respecto al conocimiento científico y al cotidiano; técnicas de enseñanza específicas; materiales; recursos; etc.</a:t>
            </a:r>
          </a:p>
          <a:p>
            <a:pPr>
              <a:spcAft>
                <a:spcPts val="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65948" y="493740"/>
            <a:ext cx="10501593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 Light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El diario como instrumento para cambiar las concepciones</a:t>
            </a:r>
            <a:endParaRPr lang="es-MX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 Light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851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244958" y="1091595"/>
            <a:ext cx="9067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Concepciones referidas al ambiente: relaciones psicosociales dentro y fuera del aula; democracia escolar; toma de decisiones; relaciones de poder; equipos naturales; líderes; ambiente físico; organización de los materiales; organización del espacio y del tiempo; etc.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pueden establecer grandes patrones comunes o Modelos Didácticos debido una de sus características: la relativa coherencia interna que suelen guardar entre sí.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Otra característica de las concepciones es su resistencia al cambio. Que si sometemos las concepciones a procesos continuados de contraste con la propia realidad, o con otras concepciones y puntos de vista suelen aparecer contradicciones y evidencias que nos pueden llevar a la modificación, ampliación o sustitución de las mismas por otros puntos de vista que ofrezcan una mayor potencialidad explicativa acerca de los problemas prácticos y dilemas que más nos puedan preocupar.</a:t>
            </a:r>
          </a:p>
          <a:p>
            <a:pPr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469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289001" y="1085924"/>
            <a:ext cx="100584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Nivel de planificación y sistematización si pretendemos iniciar una dinámica sostenida de evolución de nuestras ideas.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Pensamos que esta dinámica ha de situarse en la perspectiva de "un proceso de investigación y experimentación de alternativas curriculares diferentes; que requiere de al menos dos condiciones: que se dé en el seno de un equipo de profesionales y que está orientado por un facilitador, asesor o investigador.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cambio de concepciones ha de dotarse de *una metodología de desarrollo profesional que garantice la coherencia global y la continuidad del proceso.</a:t>
            </a:r>
          </a:p>
          <a:p>
            <a:pPr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749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2">
                <a:lumMod val="75000"/>
              </a:schemeClr>
            </a:gs>
            <a:gs pos="0">
              <a:schemeClr val="accent6">
                <a:lumMod val="60000"/>
                <a:lumOff val="40000"/>
              </a:schemeClr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12873" y="550094"/>
            <a:ext cx="9791115" cy="587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 Light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 El diario trabajado en equipo: contrastando el punto de vista con los compañeros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reuniones de los equipos de profesores en los centros se suelen dedicar con frecuencia a temas organizativos, burocráticos y generales, ajenos la mayoría de las veces a los problemas más ligados con las actividades de clase.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mismo tiempo, en dichas reuniones, se manifiesta una tendencia a situar las causas que impiden un adecuado tratamiento de los problemas educativos en "obstáculos externos" asociados al contexto: el ambiente general del centro; la actuación de la administración,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 embargo, la propuesta de estructurar el contenido de las sesiones en torno a la lectura y discusión de los diarios de clase puede facilitar el descubrimiento de los "obstáculos internos", favoreciendo la implantación progresiva de una estrategia de reflexión conjunta sobre y para la acción.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Solemos tener la sensación de que los problemas que se nos plantean son exclusivos de nuestras clases. Cuando ampliamos el horizonte y los compartimos crítica y rigurosamente en un equipo de trabajo, la comprensión de los acontecimientos pasa generalmente a un nivel superior, y los problemas ya no son "mis problemas": son problemas profesionales compartidos y, por tanto, más objetivables que en su primera formulación.</a:t>
            </a:r>
          </a:p>
        </p:txBody>
      </p:sp>
    </p:spTree>
    <p:extLst>
      <p:ext uri="{BB962C8B-B14F-4D97-AF65-F5344CB8AC3E}">
        <p14:creationId xmlns:p14="http://schemas.microsoft.com/office/powerpoint/2010/main" val="39493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2">
                <a:lumMod val="75000"/>
              </a:schemeClr>
            </a:gs>
            <a:gs pos="0">
              <a:schemeClr val="accent6">
                <a:lumMod val="60000"/>
                <a:lumOff val="40000"/>
              </a:schemeClr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036319" y="753384"/>
            <a:ext cx="9444111" cy="166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enseñanza es una actividad práctica y que no debemos perdernos en la simple especulación teórico-filosófica. El intercambio, la contratación y el análisis de los aspectos facilita la ampliación de los puntos de vista iniciales y favorece, por tanto, la evolución de las concepciones.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esquema que puede orientar el trabajo en el equipo de profesores es el siguiente: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262" y="2627073"/>
            <a:ext cx="4890131" cy="318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05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accent2">
                <a:lumMod val="75000"/>
              </a:schemeClr>
            </a:gs>
            <a:gs pos="0">
              <a:schemeClr val="accent6">
                <a:lumMod val="60000"/>
                <a:lumOff val="40000"/>
              </a:schemeClr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297529" y="859068"/>
            <a:ext cx="8532271" cy="29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análisis de los problemas metodológicos guarda una estrecha relación con la selección y organización del contenido y con el problema de la evaluación.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tanto, el diseño del nuevo programa de intervención tendrá en cuenta, por un lado, los problemas concretos y significativos de los miembros del equipo; y, por otro, criterios y procedimientos que den alguna respuesta al problema del qué enseñar; del cómo enseñar; y del qué y cómo evaluar.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 ello en torno a un centro de inter&amp;, núcleo conceptual, etc. que actúe a modo de hilo de conductor y que de coherencia a las diversas problemáticas que progresivamente irán surgiendo.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0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rgbClr val="FF0000"/>
            </a:gs>
            <a:gs pos="0">
              <a:srgbClr val="FFFF00"/>
            </a:gs>
            <a:gs pos="51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6062" y="167426"/>
            <a:ext cx="11809927" cy="6503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143000" y="303135"/>
            <a:ext cx="8869680" cy="600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 Light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El diario del profesor y el pensamiento de los alumnos </a:t>
            </a:r>
            <a:endParaRPr lang="es-MX" sz="2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 Light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concepciones que tiene el docente sobre sus alumnos suelen basarse en un tipo de relaciones fuertemente jerarquizadas y que atribuyen a los alumnos un papel de agentes pasivos en su proceso de aprendizaje.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8770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perspectiva de adecuar, adaptar y negociar con los alumnos, tanto su papel en la escuela, como el contenido y la orientación de los procesos de enseñanza-aprendizaje requiere la explicitación y la contrastación con los alumnos de aspectos tales como: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La visión que tienen de la escuela, del profesor y de la clase en general.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percepción que tienen de su papel en la clase y de su relación con el resto de los compañeros/as.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esquemas de conocimientos que poseen sobre los tópicos curriculares que se están trabajando en clase.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obstáculos cognitivos, afectivos y metodológicos que presentan en sus procesos de aprendizaje y desarrollo.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intereses, necesidades y problémicas que manifiestan.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MX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conductas más significativas que presentan.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039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1492</Words>
  <Application>Microsoft Office PowerPoint</Application>
  <PresentationFormat>Panorámica</PresentationFormat>
  <Paragraphs>73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Candara Light</vt:lpstr>
      <vt:lpstr>Elephant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DAVILA</dc:creator>
  <cp:lastModifiedBy>Paula Gonzalez</cp:lastModifiedBy>
  <cp:revision>6</cp:revision>
  <dcterms:created xsi:type="dcterms:W3CDTF">2020-11-18T22:49:48Z</dcterms:created>
  <dcterms:modified xsi:type="dcterms:W3CDTF">2020-11-19T00:42:17Z</dcterms:modified>
</cp:coreProperties>
</file>