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7" r:id="rId10"/>
    <p:sldId id="263" r:id="rId11"/>
    <p:sldId id="264" r:id="rId12"/>
    <p:sldId id="268" r:id="rId13"/>
    <p:sldId id="262" r:id="rId14"/>
    <p:sldId id="269" r:id="rId15"/>
    <p:sldId id="265" r:id="rId16"/>
    <p:sldId id="266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279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18556-5AEF-496C-AE31-3E044F411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143010-8DDC-4469-9548-0EF8863F9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C5A3DD-5E1B-4D56-BC86-2C5210FC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345A5-EB1A-4801-B573-360D7113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C7EB0E-41CD-433A-9F2F-6F9AE429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13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4720C-7520-4856-8C15-8F026BF44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7C3E2B-16D5-4BB9-94C6-80C455F2D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0B0C99-B178-490B-8BA1-F8A236D4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F86F08-0589-424F-A1F9-184DE02A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C256AF-1788-462C-98AE-A28A2189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939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62659D-72FA-4044-86FA-4D5BFB12F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6C2C19-6873-4E0F-A863-7F1938F4A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569666-0CC4-4825-8CBE-F83EB98F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85EA08-3D17-46D4-9573-19AFB91D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16BCE-A782-4B91-A28F-833E4387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05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18DF5-DC96-4514-9DAA-9E01D71E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7AB09-E04F-45A5-B60A-BFF5E9956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57848A-55A7-495B-B5AD-95D93DE6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4C63DF-DEC6-4AF2-925C-5887974D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16335-B50E-461E-BD8E-65612D5F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239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9D676-D761-44D4-9573-E0DC78A1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2D7190-7E4F-4769-9A9A-0BF4385F0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A65F92-B9DE-4FF9-964B-8BA8A864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69453-8A9B-484F-AA20-BDE6A8E2A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D7D4BC-DEE2-44B1-81FD-B2DA6767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915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63137-5634-4078-836D-A384C885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24653B-4638-42F0-A409-488341648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4F7BCD-BE56-4FC4-ACFC-E2210AD03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A50299-43E3-4199-ACCD-359EDB87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B8269-FF1B-489F-B820-CF41F15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65D440-0583-48FC-8848-F458A4DE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785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482B2-AE93-4276-8BD9-492815FE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22EADB-71DD-4973-870E-D86635345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813BC-F39A-4E18-AF23-BC6C76FD3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1316A3-ACE9-4CDE-80F0-938DD2543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B6FD2E-3BD3-4B9C-82CE-0BBA03650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0E4DA0-7019-4FBE-8642-C56B9422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6151CD-758C-44A4-9A82-AD129CB2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3AC368-4240-491B-A2A2-207568AA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409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136B3-9A7B-40D0-8066-C0DEE738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FE0E57-0A2F-4984-94E6-E61195BB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1BB153-BFC2-49C9-B830-FC945E16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7BB99D-BDB7-4838-A53C-39315F3D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2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A973F9-3861-4CD3-83FC-C10F511B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0839F0-EDB7-4A85-B3C4-14D17D7B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73A5F4-CEFA-4ED7-8119-B38371F9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14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840EC-912A-4B95-AC64-3920D362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386B0F-2F9D-4464-B774-61E3468C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A93EE3-4AAD-429F-8D7F-B44CA4EB7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17EE66-CE15-4E5A-8EC9-6C6DD857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70B170-6C3E-4F2A-9785-DE457D7D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A410D9-2045-4073-98D3-F00CBDC2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61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4ADFC-0D08-4C24-A2B6-0FD72D9F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8DEC1D-D6EF-4523-AE06-228B2E076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6760B8-30B8-465A-A7A2-D5A74750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2A6DA1-EA01-4A85-B1BC-5AF9C206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38CFE7-C4E3-4638-BB94-55760177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F0185E-6C18-4902-B02F-D4AC2060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51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FBFC08-DF2B-4D0C-A86A-BDCB6580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751C50-E402-4104-ACC3-756C8330E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8B56E-73F8-4C58-B647-67EFE9C41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D3668-7689-4E17-8828-6ED817BF3D3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7C5A82-17EA-41AD-94A0-26330EC2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7D2070-6CA8-425C-9FE5-F21EBFDC2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D4EA-D423-47B8-8FE5-ADD8E5085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6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microsoft.com/office/2007/relationships/hdphoto" Target="../media/hdphoto1.wdp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rte en preescolar - Home | Facebook">
            <a:extLst>
              <a:ext uri="{FF2B5EF4-FFF2-40B4-BE49-F238E27FC236}">
                <a16:creationId xmlns:a16="http://schemas.microsoft.com/office/drawing/2014/main" id="{15E85EB5-16A5-443A-9494-A74E2E35A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59" y="2893218"/>
            <a:ext cx="4403188" cy="39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pe Diem: CÓMO INTERPRETAR LOS DIBUJOS DE LOS NIÑOS">
            <a:extLst>
              <a:ext uri="{FF2B5EF4-FFF2-40B4-BE49-F238E27FC236}">
                <a16:creationId xmlns:a16="http://schemas.microsoft.com/office/drawing/2014/main" id="{07D136A4-7004-4030-9E16-48DCFE838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468"/>
            <a:ext cx="4403188" cy="36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ducación Artística (Artes visuales y Teatro) : “Las artes visuales y su  aplicación con los niños en edad preescolar”">
            <a:extLst>
              <a:ext uri="{FF2B5EF4-FFF2-40B4-BE49-F238E27FC236}">
                <a16:creationId xmlns:a16="http://schemas.microsoft.com/office/drawing/2014/main" id="{8767D0B4-3AA8-4182-AB22-2366B69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ortancia de las artes en preescolar | Laeducacionartisticaenpreescolar">
            <a:extLst>
              <a:ext uri="{FF2B5EF4-FFF2-40B4-BE49-F238E27FC236}">
                <a16:creationId xmlns:a16="http://schemas.microsoft.com/office/drawing/2014/main" id="{EEE971C0-FDEA-408B-8AC2-D740302F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6000750" cy="2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ra Maria Medina: Las artes plásticas en el mundo de los niños!!">
            <a:extLst>
              <a:ext uri="{FF2B5EF4-FFF2-40B4-BE49-F238E27FC236}">
                <a16:creationId xmlns:a16="http://schemas.microsoft.com/office/drawing/2014/main" id="{3B5EAF32-70A8-4FC3-AFF8-FEDE70C6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412" y="2920475"/>
            <a:ext cx="3474588" cy="39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5BD16B-8881-45FC-92CF-131CC19D1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679" y="2384693"/>
            <a:ext cx="9144000" cy="1071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MX" dirty="0"/>
              <a:t>ARTES EN PREESCOLAR.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DE6AD4-D271-4589-AB5E-96B1D2E17659}"/>
              </a:ext>
            </a:extLst>
          </p:cNvPr>
          <p:cNvSpPr txBox="1"/>
          <p:nvPr/>
        </p:nvSpPr>
        <p:spPr>
          <a:xfrm>
            <a:off x="3332533" y="3304410"/>
            <a:ext cx="585909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PRESENTADO POR:</a:t>
            </a:r>
          </a:p>
          <a:p>
            <a:pPr algn="ctr"/>
            <a:r>
              <a:rPr lang="es-MX" dirty="0"/>
              <a:t>LEYDA ESTEFANIA GAYTAN BERNAL. #6</a:t>
            </a:r>
          </a:p>
          <a:p>
            <a:pPr algn="ctr"/>
            <a:r>
              <a:rPr lang="es-MX" dirty="0"/>
              <a:t>NATALIA GUADALUPE TORRES TOVAR. #19</a:t>
            </a:r>
          </a:p>
        </p:txBody>
      </p:sp>
    </p:spTree>
    <p:extLst>
      <p:ext uri="{BB962C8B-B14F-4D97-AF65-F5344CB8AC3E}">
        <p14:creationId xmlns:p14="http://schemas.microsoft.com/office/powerpoint/2010/main" val="307838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0D115A-C1C8-47BF-A55A-D7898725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B6968D-D3E5-46D6-8C53-4DBD2A69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089" y="1095023"/>
            <a:ext cx="8091311" cy="5362222"/>
          </a:xfrm>
        </p:spPr>
        <p:txBody>
          <a:bodyPr>
            <a:normAutofit/>
          </a:bodyPr>
          <a:lstStyle/>
          <a:p>
            <a:endParaRPr lang="es-MX" sz="2400" dirty="0"/>
          </a:p>
          <a:p>
            <a:pPr marL="1371600" lvl="3" indent="0">
              <a:buNone/>
            </a:pPr>
            <a:r>
              <a:rPr lang="es-MX" sz="2400" dirty="0"/>
              <a:t>Se toma en cuenta la programación de aprende en casa y se planea una actividad como retroalimentación de acuerdo a lo visto en la televisión. </a:t>
            </a:r>
          </a:p>
          <a:p>
            <a:pPr marL="0" indent="0">
              <a:buNone/>
            </a:pPr>
            <a:r>
              <a:rPr lang="es-MX" sz="2400" dirty="0"/>
              <a:t>Uso de materiales que se tengan en casa para interpretar algún sonido de un instrumento musical.</a:t>
            </a:r>
          </a:p>
          <a:p>
            <a:endParaRPr lang="es-MX" sz="2400" dirty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/>
              <a:t>Uso de mímica con apoyo de los familiares, tratando de representar un animal, objeto, etcétera, esto a través del movimiento.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83B64A-92F5-4642-A9BE-AAA794816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60333" y1="85119" x2="60333" y2="85119"/>
                        <a14:foregroundMark x1="80000" y1="83929" x2="80000" y2="83929"/>
                        <a14:foregroundMark x1="77000" y1="80952" x2="77000" y2="80952"/>
                        <a14:foregroundMark x1="78333" y1="87500" x2="78333" y2="87500"/>
                        <a14:foregroundMark x1="80000" y1="92262" x2="80000" y2="92262"/>
                        <a14:foregroundMark x1="79667" y1="94048" x2="79667" y2="94048"/>
                        <a14:foregroundMark x1="83333" y1="95833" x2="83333" y2="9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0888" y="5373452"/>
            <a:ext cx="2535062" cy="1419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CC5BE6-614E-422D-B1BC-B772C4327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96" r="18395"/>
          <a:stretch/>
        </p:blipFill>
        <p:spPr>
          <a:xfrm>
            <a:off x="3522298" y="914401"/>
            <a:ext cx="1252900" cy="18781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DBB1B23-F4FE-4F2B-B354-2F40B18EB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43" y="3429000"/>
            <a:ext cx="3569677" cy="10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3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0D115A-C1C8-47BF-A55A-D7898725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B6968D-D3E5-46D6-8C53-4DBD2A69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956" y="728869"/>
            <a:ext cx="7447844" cy="579265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El acervo de recursos de obras artísticas de las escuelas se conforma y crece progresivamente; algunas </a:t>
            </a:r>
            <a:r>
              <a:rPr lang="es-MX" dirty="0">
                <a:solidFill>
                  <a:srgbClr val="00B0F0"/>
                </a:solidFill>
              </a:rPr>
              <a:t>familias pueden colaborar </a:t>
            </a:r>
            <a:r>
              <a:rPr lang="es-MX" dirty="0"/>
              <a:t>con préstamos o donaciones de fotografías, litografías, videos, grabaciones de piezas musicales de danza y canto. </a:t>
            </a:r>
          </a:p>
          <a:p>
            <a:r>
              <a:rPr lang="es-MX" dirty="0"/>
              <a:t>Hay escuelas y localidades con posibilidades de usar recursos en línea (como museos y páginas de institutos culturales que facilitan visitas virtuales y el acceso a grabaciones en audios y videos).</a:t>
            </a:r>
          </a:p>
          <a:p>
            <a:r>
              <a:rPr lang="es-MX" dirty="0"/>
              <a:t>Actualmente el </a:t>
            </a:r>
            <a:r>
              <a:rPr lang="es-MX" dirty="0">
                <a:solidFill>
                  <a:srgbClr val="CC0099"/>
                </a:solidFill>
              </a:rPr>
              <a:t>uso de la tecnología es indispensable para la educación.</a:t>
            </a:r>
            <a:r>
              <a:rPr lang="es-MX" dirty="0"/>
              <a:t> Es por ellos que ahora las obras artísticas se pueden observar en videos, imágenes o visitas virtuales a museos </a:t>
            </a:r>
          </a:p>
        </p:txBody>
      </p:sp>
    </p:spTree>
    <p:extLst>
      <p:ext uri="{BB962C8B-B14F-4D97-AF65-F5344CB8AC3E}">
        <p14:creationId xmlns:p14="http://schemas.microsoft.com/office/powerpoint/2010/main" val="208996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CBA52D-09E9-45EA-9198-118D5D0EF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2F501-5686-47C3-BFF3-4B6A0B634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66" y="817596"/>
            <a:ext cx="8192911" cy="5560625"/>
          </a:xfrm>
        </p:spPr>
        <p:txBody>
          <a:bodyPr>
            <a:normAutofit fontScale="92500"/>
          </a:bodyPr>
          <a:lstStyle/>
          <a:p>
            <a:r>
              <a:rPr lang="es-MX" dirty="0"/>
              <a:t>Desde casa los niños pueden poner en práctica su imaginación y con solo algunos materiales, como hojas, cartelones, colores, pintura, pinceles o los dedos, pueden crear arte y eso les ayuda a expresarse. El pintar lo que quieran ayuda a relajarse, despejarse y tener emociones positivas. </a:t>
            </a:r>
          </a:p>
          <a:p>
            <a:r>
              <a:rPr lang="es-MX" dirty="0"/>
              <a:t>También es importante el apoyo de los padres de familia, para que puedan trabajar con sus hijos, creando un ambiente agradable y pasando tiempo de calidad. </a:t>
            </a:r>
          </a:p>
          <a:p>
            <a:r>
              <a:rPr lang="es-MX" dirty="0"/>
              <a:t>La pandemia activó la resolución de problemas de los docentes, se tuvieron que buscar opciones para que se pudiera seguir trabajando y no se detuviera la educación. No es lo mismo que las clases presenciales, pero es un apoyo para no pausar el aprendizaje de los alumnos. </a:t>
            </a:r>
          </a:p>
        </p:txBody>
      </p:sp>
    </p:spTree>
    <p:extLst>
      <p:ext uri="{BB962C8B-B14F-4D97-AF65-F5344CB8AC3E}">
        <p14:creationId xmlns:p14="http://schemas.microsoft.com/office/powerpoint/2010/main" val="329017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4DE799-BB71-44A5-B2BA-E7C2DF9F3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B3B4CAC-CBB7-4D21-827B-1643E439D953}"/>
              </a:ext>
            </a:extLst>
          </p:cNvPr>
          <p:cNvSpPr/>
          <p:nvPr/>
        </p:nvSpPr>
        <p:spPr>
          <a:xfrm>
            <a:off x="2858911" y="0"/>
            <a:ext cx="6474178" cy="4978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dirty="0">
                <a:solidFill>
                  <a:schemeClr val="tx1"/>
                </a:solidFill>
              </a:rPr>
              <a:t>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10606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860744-ED9B-40E7-9E16-3202760E4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2" t="3040" r="342" b="9281"/>
          <a:stretch/>
        </p:blipFill>
        <p:spPr>
          <a:xfrm>
            <a:off x="462845" y="335844"/>
            <a:ext cx="10875892" cy="61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0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A4529D4-7C62-4339-845E-BBCC10058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CE26A9-9C4A-4C2E-BDB0-FA172FA0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CC0099"/>
                </a:solidFill>
              </a:rPr>
              <a:t>Propósitos para la educación preescolar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ADE57-27CE-4AFC-8594-79D6ECF8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5"/>
            <a:ext cx="10515600" cy="4984267"/>
          </a:xfrm>
        </p:spPr>
        <p:txBody>
          <a:bodyPr>
            <a:normAutofit/>
          </a:bodyPr>
          <a:lstStyle/>
          <a:p>
            <a:r>
              <a:rPr lang="es-MX" dirty="0"/>
              <a:t>Se espera que en su tránsito por la educación preescolar en cualquier modalidad —general, indígena o comunitaria—, los niños vivan experiencias que contribuyan a sus procesos de desarrollo y de aprendizaje, que gradualmente permitan: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6E95EDD-BB61-41D7-AD3E-F9A3BC4F5431}"/>
              </a:ext>
            </a:extLst>
          </p:cNvPr>
          <p:cNvSpPr/>
          <p:nvPr/>
        </p:nvSpPr>
        <p:spPr>
          <a:xfrm>
            <a:off x="2188634" y="3111412"/>
            <a:ext cx="4154311" cy="1310118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B0F0"/>
                </a:solidFill>
              </a:rPr>
              <a:t>1. Usar la imaginación y la fantasía, la iniciativa y la creatividad para expresarse por medio de los lenguajes artísticos (artes visuales, danza, música y teatro).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D223F53-1719-46B9-A543-F8290D4D877B}"/>
              </a:ext>
            </a:extLst>
          </p:cNvPr>
          <p:cNvSpPr/>
          <p:nvPr/>
        </p:nvSpPr>
        <p:spPr>
          <a:xfrm>
            <a:off x="6504999" y="3111412"/>
            <a:ext cx="4154311" cy="1310118"/>
          </a:xfrm>
          <a:prstGeom prst="rect">
            <a:avLst/>
          </a:prstGeom>
          <a:noFill/>
          <a:ln w="28575">
            <a:solidFill>
              <a:srgbClr val="279D2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279D21"/>
                </a:solidFill>
              </a:rPr>
              <a:t>2. Identificar manifestaciones artísticas y culturales de su entorno y de otros contextos</a:t>
            </a:r>
            <a:r>
              <a:rPr lang="es-MX" sz="2400" dirty="0">
                <a:solidFill>
                  <a:srgbClr val="279D2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45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AA2E1-E1B5-483B-9B79-689DCF83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Enfoque pedagógico para preescolar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9C6238-F01E-44B5-BC78-3BDF1626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028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9B002-805F-4C96-9BBA-535B8EAC6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613" y="1331089"/>
            <a:ext cx="8714771" cy="304414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MX" dirty="0"/>
              <a:t>En el nivel preescolar, esta área está orientada a que los niños tengan experiencias de expresión y aprecien obras artísticas que estimulen su curiosidad, sensibilidad, iniciativa, espontaneidad, imaginación, gusto estético y creatividad, para que expresen lo que piensan y sienten por medio de la música, las artes visuales, la danza y el teatro; y a que se acerquen a obras artísticas de autores, lugares y épocas diversos</a:t>
            </a:r>
          </a:p>
        </p:txBody>
      </p:sp>
    </p:spTree>
    <p:extLst>
      <p:ext uri="{BB962C8B-B14F-4D97-AF65-F5344CB8AC3E}">
        <p14:creationId xmlns:p14="http://schemas.microsoft.com/office/powerpoint/2010/main" val="60488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624E8C-732B-4AFE-8389-5F52E012D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0739" cy="688521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5AA61-6523-40C1-AC20-8EBC47A19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56" y="2543077"/>
            <a:ext cx="7356676" cy="34063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b="1" dirty="0"/>
              <a:t>El papel del docente consiste en</a:t>
            </a:r>
            <a:r>
              <a:rPr lang="es-MX" dirty="0"/>
              <a:t>: </a:t>
            </a:r>
          </a:p>
          <a:p>
            <a:pPr marL="0" indent="0">
              <a:buNone/>
            </a:pPr>
            <a:r>
              <a:rPr lang="es-MX" dirty="0"/>
              <a:t>• Estimular a los niños para que imaginen, razonen, sientan y se expresen, propiciando la producción de creaciones al dibujar, pintar o modelar. </a:t>
            </a:r>
          </a:p>
          <a:p>
            <a:pPr marL="0" indent="0">
              <a:buNone/>
            </a:pPr>
            <a:r>
              <a:rPr lang="es-MX" dirty="0"/>
              <a:t>• Abrir espacios de intercambio necesarios para que conversen acerca de sus producciones, comuniquen a los demás qué quisieron transmitir o expresar y escuchen a sus compañeros cuando expliquen lo que ellos ven o interpretan en esa producción. </a:t>
            </a:r>
          </a:p>
        </p:txBody>
      </p:sp>
    </p:spTree>
    <p:extLst>
      <p:ext uri="{BB962C8B-B14F-4D97-AF65-F5344CB8AC3E}">
        <p14:creationId xmlns:p14="http://schemas.microsoft.com/office/powerpoint/2010/main" val="372266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624E8C-732B-4AFE-8389-5F52E012D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621" y="0"/>
            <a:ext cx="12280739" cy="6885218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8DCE538-4F51-4ED5-9F1E-ECF74B582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221" y="2520106"/>
            <a:ext cx="8355957" cy="3209362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• Brindar a los niños oportunidades de escuchar variedad de piezas musicales, con la intención de hacer movimientos y sonidos para seguir el ritmo, cantar, distinguir sonidos de instrumentos, mientras realizan actividades y en momentos de relajación, así como en actividades de expresión corporal. La música entusiasma a los niños y favorece que se muevan con soltura y seguridad.</a:t>
            </a:r>
          </a:p>
          <a:p>
            <a:r>
              <a:rPr lang="es-MX" dirty="0"/>
              <a:t>• Proporcionar ayuda y apoyo a los niños en sus creaciones: escuchar sus planes de producción, realimentar y mostrar interés por lo que llevan a cabo.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718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EE81E3-0EA1-484E-9B82-2C75A7B4A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"/>
            <a:ext cx="12192000" cy="668655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BEF1BE-EDE5-4676-BE37-F5B735D7B4E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362435">
            <a:off x="2772834" y="206709"/>
            <a:ext cx="6172200" cy="535093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10900" dirty="0"/>
              <a:t>Intervención de los jardines de niños a distancia.</a:t>
            </a:r>
          </a:p>
        </p:txBody>
      </p:sp>
    </p:spTree>
    <p:extLst>
      <p:ext uri="{BB962C8B-B14F-4D97-AF65-F5344CB8AC3E}">
        <p14:creationId xmlns:p14="http://schemas.microsoft.com/office/powerpoint/2010/main" val="109567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04B72F-5516-4688-BF9E-119F1EC7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3DC8171-3D6A-4388-B689-FAE7A03D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967" y="910078"/>
            <a:ext cx="7500698" cy="550510"/>
          </a:xfrm>
        </p:spPr>
        <p:txBody>
          <a:bodyPr>
            <a:noAutofit/>
          </a:bodyPr>
          <a:lstStyle/>
          <a:p>
            <a:pPr algn="ctr"/>
            <a:r>
              <a:rPr lang="es-MX" sz="4800" b="1" u="sng" dirty="0">
                <a:solidFill>
                  <a:srgbClr val="279D21"/>
                </a:solidFill>
              </a:rPr>
              <a:t>¿Cómo se trabaja a distancia?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E52CE-A6CF-4E23-9848-229F8A02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56" y="2208621"/>
            <a:ext cx="7336009" cy="3130457"/>
          </a:xfrm>
        </p:spPr>
        <p:txBody>
          <a:bodyPr>
            <a:normAutofit lnSpcReduction="10000"/>
          </a:bodyPr>
          <a:lstStyle/>
          <a:p>
            <a:r>
              <a:rPr lang="es-MX" dirty="0"/>
              <a:t>La pandemia le dio un gran giro a la educación. Ahora no se trabaja de la misma manera que antes y es necesario pensar en actividades que puedan alcanzar los aprendizajes esperados de cada campo.  </a:t>
            </a:r>
          </a:p>
          <a:p>
            <a:r>
              <a:rPr lang="es-MX" dirty="0"/>
              <a:t>Para lograr los aprendizajes esperados en “artes” primero se realiza una planeación y se trabaja con los niños por medio de Zoom.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756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04B72F-5516-4688-BF9E-119F1EC7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E52CE-A6CF-4E23-9848-229F8A02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70" y="944266"/>
            <a:ext cx="7336009" cy="3130457"/>
          </a:xfrm>
        </p:spPr>
        <p:txBody>
          <a:bodyPr>
            <a:normAutofit/>
          </a:bodyPr>
          <a:lstStyle/>
          <a:p>
            <a:r>
              <a:rPr lang="es-MX" dirty="0"/>
              <a:t>Se prepara una presentación que contiene diapositivas con algunas pinturas y esculturas, algunas técnicas y pintores famosos. Posteriormente se habla de cada uno de ellos y se realizan cuestionamientos a los niños.</a:t>
            </a:r>
          </a:p>
          <a:p>
            <a:r>
              <a:rPr lang="es-MX" dirty="0"/>
              <a:t>La actividad consta en crear su propia obra de arte y mandar la foto a classroom.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2829E75-BD49-4704-A2E0-A052AE05A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77" y="4074723"/>
            <a:ext cx="3844146" cy="20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82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0EAFAC44CD2F4EBB5227D92D6FAAA5" ma:contentTypeVersion="2" ma:contentTypeDescription="Create a new document." ma:contentTypeScope="" ma:versionID="6a355ebeb0e80c53700675e9750800df">
  <xsd:schema xmlns:xsd="http://www.w3.org/2001/XMLSchema" xmlns:xs="http://www.w3.org/2001/XMLSchema" xmlns:p="http://schemas.microsoft.com/office/2006/metadata/properties" xmlns:ns3="0cf22f7f-c454-4ab5-bd0c-ba008fc68915" targetNamespace="http://schemas.microsoft.com/office/2006/metadata/properties" ma:root="true" ma:fieldsID="ecfe215881719add9633de9d5745715e" ns3:_="">
    <xsd:import namespace="0cf22f7f-c454-4ab5-bd0c-ba008fc689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22f7f-c454-4ab5-bd0c-ba008fc68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158A5B-5152-4E86-BD66-3B27D0500309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F79656A2-517E-42AB-89A1-B958735D0F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EB77F8-0F10-4ACA-9551-B5B34791313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cf22f7f-c454-4ab5-bd0c-ba008fc689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806</Words>
  <Application>Microsoft Office PowerPoint</Application>
  <PresentationFormat>Panorámica</PresentationFormat>
  <Paragraphs>39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ARTES EN PREESCOLAR.</vt:lpstr>
      <vt:lpstr>Presentación de PowerPoint</vt:lpstr>
      <vt:lpstr>Propósitos para la educación preescolar</vt:lpstr>
      <vt:lpstr>Enfoque pedagógico para preescolar</vt:lpstr>
      <vt:lpstr>Presentación de PowerPoint</vt:lpstr>
      <vt:lpstr>Presentación de PowerPoint</vt:lpstr>
      <vt:lpstr>Presentación de PowerPoint</vt:lpstr>
      <vt:lpstr>¿Cómo se trabaja a distancia?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EN PREESCOLAR.</dc:title>
  <dc:creator>LEYDA ESTEFANIA GAYTAN BERNAL</dc:creator>
  <cp:lastModifiedBy>leydagaytan05@gmail.com</cp:lastModifiedBy>
  <cp:revision>15</cp:revision>
  <dcterms:created xsi:type="dcterms:W3CDTF">2020-10-14T23:50:50Z</dcterms:created>
  <dcterms:modified xsi:type="dcterms:W3CDTF">2020-10-16T04:51:38Z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0x0101002C0EAFAC44CD2F4EBB5227D92D6FAAA5</vt:lpwstr>
  </property>
</Properties>
</file>