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4" r:id="rId1"/>
  </p:sldMasterIdLst>
  <p:notesMasterIdLst>
    <p:notesMasterId r:id="rId9"/>
  </p:notesMasterIdLst>
  <p:sldIdLst>
    <p:sldId id="256" r:id="rId2"/>
    <p:sldId id="266" r:id="rId3"/>
    <p:sldId id="261" r:id="rId4"/>
    <p:sldId id="259" r:id="rId5"/>
    <p:sldId id="263" r:id="rId6"/>
    <p:sldId id="264" r:id="rId7"/>
    <p:sldId id="267" r:id="rId8"/>
  </p:sldIdLst>
  <p:sldSz cx="9144000" cy="5143500" type="screen16x9"/>
  <p:notesSz cx="6858000" cy="9144000"/>
  <p:embeddedFontLst>
    <p:embeddedFont>
      <p:font typeface="Amatic SC" panose="020B0604020202020204" charset="-79"/>
      <p:regular r:id="rId10"/>
      <p:bold r:id="rId11"/>
    </p:embeddedFont>
    <p:embeddedFont>
      <p:font typeface="Roboto" panose="020B0604020202020204" charset="0"/>
      <p:regular r:id="rId12"/>
      <p:bold r:id="rId13"/>
      <p:italic r:id="rId14"/>
      <p:boldItalic r:id="rId15"/>
    </p:embeddedFont>
    <p:embeddedFont>
      <p:font typeface="Roboto Light" panose="020B060402020202020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4E0A46-0219-41A2-A3AA-4C6A42BAD65C}" v="25" dt="2020-10-16T02:08:07.026"/>
  </p1510:revLst>
</p1510:revInfo>
</file>

<file path=ppt/tableStyles.xml><?xml version="1.0" encoding="utf-8"?>
<a:tblStyleLst xmlns:a="http://schemas.openxmlformats.org/drawingml/2006/main" def="{EDED2BD9-0136-4A89-A05F-34E94071613A}">
  <a:tblStyle styleId="{EDED2BD9-0136-4A89-A05F-34E94071613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 Carrizales" userId="addedc61f5d40cf2" providerId="LiveId" clId="{D74E0A46-0219-41A2-A3AA-4C6A42BAD65C}"/>
    <pc:docChg chg="undo custSel addSld delSld modSld sldOrd delMainMaster">
      <pc:chgData name="Alexa Carrizales" userId="addedc61f5d40cf2" providerId="LiveId" clId="{D74E0A46-0219-41A2-A3AA-4C6A42BAD65C}" dt="2020-10-16T02:08:34.207" v="1326" actId="14100"/>
      <pc:docMkLst>
        <pc:docMk/>
      </pc:docMkLst>
      <pc:sldChg chg="del">
        <pc:chgData name="Alexa Carrizales" userId="addedc61f5d40cf2" providerId="LiveId" clId="{D74E0A46-0219-41A2-A3AA-4C6A42BAD65C}" dt="2020-10-16T01:55:07.598" v="1190" actId="2696"/>
        <pc:sldMkLst>
          <pc:docMk/>
          <pc:sldMk cId="0" sldId="257"/>
        </pc:sldMkLst>
      </pc:sldChg>
      <pc:sldChg chg="del">
        <pc:chgData name="Alexa Carrizales" userId="addedc61f5d40cf2" providerId="LiveId" clId="{D74E0A46-0219-41A2-A3AA-4C6A42BAD65C}" dt="2020-10-16T01:55:20.685" v="1192" actId="2696"/>
        <pc:sldMkLst>
          <pc:docMk/>
          <pc:sldMk cId="0" sldId="258"/>
        </pc:sldMkLst>
      </pc:sldChg>
      <pc:sldChg chg="modSp">
        <pc:chgData name="Alexa Carrizales" userId="addedc61f5d40cf2" providerId="LiveId" clId="{D74E0A46-0219-41A2-A3AA-4C6A42BAD65C}" dt="2020-10-16T01:56:13.662" v="1261" actId="1076"/>
        <pc:sldMkLst>
          <pc:docMk/>
          <pc:sldMk cId="0" sldId="259"/>
        </pc:sldMkLst>
        <pc:spChg chg="mod">
          <ac:chgData name="Alexa Carrizales" userId="addedc61f5d40cf2" providerId="LiveId" clId="{D74E0A46-0219-41A2-A3AA-4C6A42BAD65C}" dt="2020-10-16T01:56:13.662" v="1261" actId="1076"/>
          <ac:spMkLst>
            <pc:docMk/>
            <pc:sldMk cId="0" sldId="259"/>
            <ac:spMk id="310" creationId="{00000000-0000-0000-0000-000000000000}"/>
          </ac:spMkLst>
        </pc:spChg>
        <pc:spChg chg="mod">
          <ac:chgData name="Alexa Carrizales" userId="addedc61f5d40cf2" providerId="LiveId" clId="{D74E0A46-0219-41A2-A3AA-4C6A42BAD65C}" dt="2020-10-16T01:56:04.523" v="1258" actId="20577"/>
          <ac:spMkLst>
            <pc:docMk/>
            <pc:sldMk cId="0" sldId="259"/>
            <ac:spMk id="311" creationId="{00000000-0000-0000-0000-000000000000}"/>
          </ac:spMkLst>
        </pc:spChg>
      </pc:sldChg>
      <pc:sldChg chg="del">
        <pc:chgData name="Alexa Carrizales" userId="addedc61f5d40cf2" providerId="LiveId" clId="{D74E0A46-0219-41A2-A3AA-4C6A42BAD65C}" dt="2020-10-16T01:56:18.645" v="1262" actId="2696"/>
        <pc:sldMkLst>
          <pc:docMk/>
          <pc:sldMk cId="0" sldId="260"/>
        </pc:sldMkLst>
      </pc:sldChg>
      <pc:sldChg chg="delSp modSp ord">
        <pc:chgData name="Alexa Carrizales" userId="addedc61f5d40cf2" providerId="LiveId" clId="{D74E0A46-0219-41A2-A3AA-4C6A42BAD65C}" dt="2020-10-16T02:06:35.786" v="1300" actId="20577"/>
        <pc:sldMkLst>
          <pc:docMk/>
          <pc:sldMk cId="0" sldId="261"/>
        </pc:sldMkLst>
        <pc:spChg chg="mod">
          <ac:chgData name="Alexa Carrizales" userId="addedc61f5d40cf2" providerId="LiveId" clId="{D74E0A46-0219-41A2-A3AA-4C6A42BAD65C}" dt="2020-10-16T01:29:13.257" v="962" actId="14100"/>
          <ac:spMkLst>
            <pc:docMk/>
            <pc:sldMk cId="0" sldId="261"/>
            <ac:spMk id="420" creationId="{00000000-0000-0000-0000-000000000000}"/>
          </ac:spMkLst>
        </pc:spChg>
        <pc:spChg chg="mod">
          <ac:chgData name="Alexa Carrizales" userId="addedc61f5d40cf2" providerId="LiveId" clId="{D74E0A46-0219-41A2-A3AA-4C6A42BAD65C}" dt="2020-10-16T01:26:42.018" v="626" actId="403"/>
          <ac:spMkLst>
            <pc:docMk/>
            <pc:sldMk cId="0" sldId="261"/>
            <ac:spMk id="424" creationId="{00000000-0000-0000-0000-000000000000}"/>
          </ac:spMkLst>
        </pc:spChg>
        <pc:spChg chg="mod">
          <ac:chgData name="Alexa Carrizales" userId="addedc61f5d40cf2" providerId="LiveId" clId="{D74E0A46-0219-41A2-A3AA-4C6A42BAD65C}" dt="2020-10-16T02:06:35.786" v="1300" actId="20577"/>
          <ac:spMkLst>
            <pc:docMk/>
            <pc:sldMk cId="0" sldId="261"/>
            <ac:spMk id="425" creationId="{00000000-0000-0000-0000-000000000000}"/>
          </ac:spMkLst>
        </pc:spChg>
        <pc:spChg chg="mod">
          <ac:chgData name="Alexa Carrizales" userId="addedc61f5d40cf2" providerId="LiveId" clId="{D74E0A46-0219-41A2-A3AA-4C6A42BAD65C}" dt="2020-10-16T01:32:06.921" v="965" actId="1076"/>
          <ac:spMkLst>
            <pc:docMk/>
            <pc:sldMk cId="0" sldId="261"/>
            <ac:spMk id="426" creationId="{00000000-0000-0000-0000-000000000000}"/>
          </ac:spMkLst>
        </pc:spChg>
        <pc:spChg chg="mod">
          <ac:chgData name="Alexa Carrizales" userId="addedc61f5d40cf2" providerId="LiveId" clId="{D74E0A46-0219-41A2-A3AA-4C6A42BAD65C}" dt="2020-10-16T01:32:10.850" v="966" actId="1076"/>
          <ac:spMkLst>
            <pc:docMk/>
            <pc:sldMk cId="0" sldId="261"/>
            <ac:spMk id="427" creationId="{00000000-0000-0000-0000-000000000000}"/>
          </ac:spMkLst>
        </pc:spChg>
        <pc:grpChg chg="mod">
          <ac:chgData name="Alexa Carrizales" userId="addedc61f5d40cf2" providerId="LiveId" clId="{D74E0A46-0219-41A2-A3AA-4C6A42BAD65C}" dt="2020-10-16T01:29:06.417" v="960" actId="14100"/>
          <ac:grpSpMkLst>
            <pc:docMk/>
            <pc:sldMk cId="0" sldId="261"/>
            <ac:grpSpMk id="417" creationId="{00000000-0000-0000-0000-000000000000}"/>
          </ac:grpSpMkLst>
        </pc:grpChg>
        <pc:grpChg chg="mod">
          <ac:chgData name="Alexa Carrizales" userId="addedc61f5d40cf2" providerId="LiveId" clId="{D74E0A46-0219-41A2-A3AA-4C6A42BAD65C}" dt="2020-10-16T01:29:16.677" v="963" actId="14100"/>
          <ac:grpSpMkLst>
            <pc:docMk/>
            <pc:sldMk cId="0" sldId="261"/>
            <ac:grpSpMk id="421" creationId="{00000000-0000-0000-0000-000000000000}"/>
          </ac:grpSpMkLst>
        </pc:grpChg>
        <pc:grpChg chg="del">
          <ac:chgData name="Alexa Carrizales" userId="addedc61f5d40cf2" providerId="LiveId" clId="{D74E0A46-0219-41A2-A3AA-4C6A42BAD65C}" dt="2020-10-16T01:22:50.779" v="124" actId="478"/>
          <ac:grpSpMkLst>
            <pc:docMk/>
            <pc:sldMk cId="0" sldId="261"/>
            <ac:grpSpMk id="428" creationId="{00000000-0000-0000-0000-000000000000}"/>
          </ac:grpSpMkLst>
        </pc:grpChg>
        <pc:grpChg chg="del">
          <ac:chgData name="Alexa Carrizales" userId="addedc61f5d40cf2" providerId="LiveId" clId="{D74E0A46-0219-41A2-A3AA-4C6A42BAD65C}" dt="2020-10-16T01:22:52.474" v="125" actId="478"/>
          <ac:grpSpMkLst>
            <pc:docMk/>
            <pc:sldMk cId="0" sldId="261"/>
            <ac:grpSpMk id="434" creationId="{00000000-0000-0000-0000-000000000000}"/>
          </ac:grpSpMkLst>
        </pc:grpChg>
      </pc:sldChg>
      <pc:sldChg chg="addSp delSp modSp">
        <pc:chgData name="Alexa Carrizales" userId="addedc61f5d40cf2" providerId="LiveId" clId="{D74E0A46-0219-41A2-A3AA-4C6A42BAD65C}" dt="2020-10-16T02:08:34.207" v="1326" actId="14100"/>
        <pc:sldMkLst>
          <pc:docMk/>
          <pc:sldMk cId="0" sldId="263"/>
        </pc:sldMkLst>
        <pc:spChg chg="add mod">
          <ac:chgData name="Alexa Carrizales" userId="addedc61f5d40cf2" providerId="LiveId" clId="{D74E0A46-0219-41A2-A3AA-4C6A42BAD65C}" dt="2020-10-16T02:08:19.636" v="1320" actId="1076"/>
          <ac:spMkLst>
            <pc:docMk/>
            <pc:sldMk cId="0" sldId="263"/>
            <ac:spMk id="2" creationId="{5688405D-72E3-45AF-AF7C-F03E3D350A2A}"/>
          </ac:spMkLst>
        </pc:spChg>
        <pc:spChg chg="add del mod">
          <ac:chgData name="Alexa Carrizales" userId="addedc61f5d40cf2" providerId="LiveId" clId="{D74E0A46-0219-41A2-A3AA-4C6A42BAD65C}" dt="2020-10-16T01:46:06.158" v="1054" actId="478"/>
          <ac:spMkLst>
            <pc:docMk/>
            <pc:sldMk cId="0" sldId="263"/>
            <ac:spMk id="4" creationId="{E1EB949C-86C6-4E6D-AF4D-9564224D7735}"/>
          </ac:spMkLst>
        </pc:spChg>
        <pc:spChg chg="add del mod">
          <ac:chgData name="Alexa Carrizales" userId="addedc61f5d40cf2" providerId="LiveId" clId="{D74E0A46-0219-41A2-A3AA-4C6A42BAD65C}" dt="2020-10-16T01:46:19.719" v="1058" actId="478"/>
          <ac:spMkLst>
            <pc:docMk/>
            <pc:sldMk cId="0" sldId="263"/>
            <ac:spMk id="6" creationId="{9BC67927-6295-4D95-BEBF-435D591013FB}"/>
          </ac:spMkLst>
        </pc:spChg>
        <pc:spChg chg="add del mod">
          <ac:chgData name="Alexa Carrizales" userId="addedc61f5d40cf2" providerId="LiveId" clId="{D74E0A46-0219-41A2-A3AA-4C6A42BAD65C}" dt="2020-10-16T01:46:26.787" v="1061" actId="478"/>
          <ac:spMkLst>
            <pc:docMk/>
            <pc:sldMk cId="0" sldId="263"/>
            <ac:spMk id="8" creationId="{DD189216-72E7-4716-B6B6-B0A498D5D1E4}"/>
          </ac:spMkLst>
        </pc:spChg>
        <pc:spChg chg="add mod">
          <ac:chgData name="Alexa Carrizales" userId="addedc61f5d40cf2" providerId="LiveId" clId="{D74E0A46-0219-41A2-A3AA-4C6A42BAD65C}" dt="2020-10-16T01:54:51.892" v="1187" actId="1076"/>
          <ac:spMkLst>
            <pc:docMk/>
            <pc:sldMk cId="0" sldId="263"/>
            <ac:spMk id="9" creationId="{898D7FE5-FDAA-4BA2-B35A-ED21C3D5242E}"/>
          </ac:spMkLst>
        </pc:spChg>
        <pc:spChg chg="mod">
          <ac:chgData name="Alexa Carrizales" userId="addedc61f5d40cf2" providerId="LiveId" clId="{D74E0A46-0219-41A2-A3AA-4C6A42BAD65C}" dt="2020-10-16T02:08:13.166" v="1318" actId="20577"/>
          <ac:spMkLst>
            <pc:docMk/>
            <pc:sldMk cId="0" sldId="263"/>
            <ac:spMk id="545" creationId="{00000000-0000-0000-0000-000000000000}"/>
          </ac:spMkLst>
        </pc:spChg>
        <pc:spChg chg="mod">
          <ac:chgData name="Alexa Carrizales" userId="addedc61f5d40cf2" providerId="LiveId" clId="{D74E0A46-0219-41A2-A3AA-4C6A42BAD65C}" dt="2020-10-16T02:07:14.906" v="1304" actId="14100"/>
          <ac:spMkLst>
            <pc:docMk/>
            <pc:sldMk cId="0" sldId="263"/>
            <ac:spMk id="546" creationId="{00000000-0000-0000-0000-000000000000}"/>
          </ac:spMkLst>
        </pc:spChg>
        <pc:spChg chg="del">
          <ac:chgData name="Alexa Carrizales" userId="addedc61f5d40cf2" providerId="LiveId" clId="{D74E0A46-0219-41A2-A3AA-4C6A42BAD65C}" dt="2020-10-16T01:46:04.227" v="1053" actId="478"/>
          <ac:spMkLst>
            <pc:docMk/>
            <pc:sldMk cId="0" sldId="263"/>
            <ac:spMk id="547" creationId="{00000000-0000-0000-0000-000000000000}"/>
          </ac:spMkLst>
        </pc:spChg>
        <pc:spChg chg="mod">
          <ac:chgData name="Alexa Carrizales" userId="addedc61f5d40cf2" providerId="LiveId" clId="{D74E0A46-0219-41A2-A3AA-4C6A42BAD65C}" dt="2020-10-16T02:08:34.207" v="1326" actId="14100"/>
          <ac:spMkLst>
            <pc:docMk/>
            <pc:sldMk cId="0" sldId="263"/>
            <ac:spMk id="548" creationId="{00000000-0000-0000-0000-000000000000}"/>
          </ac:spMkLst>
        </pc:spChg>
        <pc:spChg chg="del">
          <ac:chgData name="Alexa Carrizales" userId="addedc61f5d40cf2" providerId="LiveId" clId="{D74E0A46-0219-41A2-A3AA-4C6A42BAD65C}" dt="2020-10-16T01:46:24.621" v="1060" actId="478"/>
          <ac:spMkLst>
            <pc:docMk/>
            <pc:sldMk cId="0" sldId="263"/>
            <ac:spMk id="549" creationId="{00000000-0000-0000-0000-000000000000}"/>
          </ac:spMkLst>
        </pc:spChg>
        <pc:spChg chg="mod">
          <ac:chgData name="Alexa Carrizales" userId="addedc61f5d40cf2" providerId="LiveId" clId="{D74E0A46-0219-41A2-A3AA-4C6A42BAD65C}" dt="2020-10-16T02:08:23.755" v="1322" actId="14100"/>
          <ac:spMkLst>
            <pc:docMk/>
            <pc:sldMk cId="0" sldId="263"/>
            <ac:spMk id="550" creationId="{00000000-0000-0000-0000-000000000000}"/>
          </ac:spMkLst>
        </pc:spChg>
        <pc:spChg chg="del">
          <ac:chgData name="Alexa Carrizales" userId="addedc61f5d40cf2" providerId="LiveId" clId="{D74E0A46-0219-41A2-A3AA-4C6A42BAD65C}" dt="2020-10-16T01:46:16.372" v="1057" actId="478"/>
          <ac:spMkLst>
            <pc:docMk/>
            <pc:sldMk cId="0" sldId="263"/>
            <ac:spMk id="551" creationId="{00000000-0000-0000-0000-000000000000}"/>
          </ac:spMkLst>
        </pc:spChg>
        <pc:spChg chg="del mod">
          <ac:chgData name="Alexa Carrizales" userId="addedc61f5d40cf2" providerId="LiveId" clId="{D74E0A46-0219-41A2-A3AA-4C6A42BAD65C}" dt="2020-10-16T01:47:44.404" v="1084" actId="478"/>
          <ac:spMkLst>
            <pc:docMk/>
            <pc:sldMk cId="0" sldId="263"/>
            <ac:spMk id="552" creationId="{00000000-0000-0000-0000-000000000000}"/>
          </ac:spMkLst>
        </pc:spChg>
        <pc:spChg chg="del mod">
          <ac:chgData name="Alexa Carrizales" userId="addedc61f5d40cf2" providerId="LiveId" clId="{D74E0A46-0219-41A2-A3AA-4C6A42BAD65C}" dt="2020-10-16T01:45:55.271" v="1050" actId="478"/>
          <ac:spMkLst>
            <pc:docMk/>
            <pc:sldMk cId="0" sldId="263"/>
            <ac:spMk id="553" creationId="{00000000-0000-0000-0000-000000000000}"/>
          </ac:spMkLst>
        </pc:spChg>
        <pc:spChg chg="mod">
          <ac:chgData name="Alexa Carrizales" userId="addedc61f5d40cf2" providerId="LiveId" clId="{D74E0A46-0219-41A2-A3AA-4C6A42BAD65C}" dt="2020-10-16T01:49:59.084" v="1134" actId="1076"/>
          <ac:spMkLst>
            <pc:docMk/>
            <pc:sldMk cId="0" sldId="263"/>
            <ac:spMk id="554" creationId="{00000000-0000-0000-0000-000000000000}"/>
          </ac:spMkLst>
        </pc:spChg>
        <pc:spChg chg="mod">
          <ac:chgData name="Alexa Carrizales" userId="addedc61f5d40cf2" providerId="LiveId" clId="{D74E0A46-0219-41A2-A3AA-4C6A42BAD65C}" dt="2020-10-16T01:49:55.546" v="1133" actId="14100"/>
          <ac:spMkLst>
            <pc:docMk/>
            <pc:sldMk cId="0" sldId="263"/>
            <ac:spMk id="555" creationId="{00000000-0000-0000-0000-000000000000}"/>
          </ac:spMkLst>
        </pc:spChg>
        <pc:spChg chg="mod">
          <ac:chgData name="Alexa Carrizales" userId="addedc61f5d40cf2" providerId="LiveId" clId="{D74E0A46-0219-41A2-A3AA-4C6A42BAD65C}" dt="2020-10-16T01:49:41.756" v="1127" actId="1076"/>
          <ac:spMkLst>
            <pc:docMk/>
            <pc:sldMk cId="0" sldId="263"/>
            <ac:spMk id="556" creationId="{00000000-0000-0000-0000-000000000000}"/>
          </ac:spMkLst>
        </pc:spChg>
        <pc:spChg chg="mod">
          <ac:chgData name="Alexa Carrizales" userId="addedc61f5d40cf2" providerId="LiveId" clId="{D74E0A46-0219-41A2-A3AA-4C6A42BAD65C}" dt="2020-10-16T01:49:51.343" v="1131" actId="1076"/>
          <ac:spMkLst>
            <pc:docMk/>
            <pc:sldMk cId="0" sldId="263"/>
            <ac:spMk id="557" creationId="{00000000-0000-0000-0000-000000000000}"/>
          </ac:spMkLst>
        </pc:spChg>
        <pc:picChg chg="mod">
          <ac:chgData name="Alexa Carrizales" userId="addedc61f5d40cf2" providerId="LiveId" clId="{D74E0A46-0219-41A2-A3AA-4C6A42BAD65C}" dt="2020-10-16T01:49:52.409" v="1132" actId="1076"/>
          <ac:picMkLst>
            <pc:docMk/>
            <pc:sldMk cId="0" sldId="263"/>
            <ac:picMk id="559" creationId="{00000000-0000-0000-0000-000000000000}"/>
          </ac:picMkLst>
        </pc:picChg>
        <pc:picChg chg="mod">
          <ac:chgData name="Alexa Carrizales" userId="addedc61f5d40cf2" providerId="LiveId" clId="{D74E0A46-0219-41A2-A3AA-4C6A42BAD65C}" dt="2020-10-16T01:49:28.473" v="1121" actId="1076"/>
          <ac:picMkLst>
            <pc:docMk/>
            <pc:sldMk cId="0" sldId="263"/>
            <ac:picMk id="560" creationId="{00000000-0000-0000-0000-000000000000}"/>
          </ac:picMkLst>
        </pc:picChg>
        <pc:picChg chg="mod">
          <ac:chgData name="Alexa Carrizales" userId="addedc61f5d40cf2" providerId="LiveId" clId="{D74E0A46-0219-41A2-A3AA-4C6A42BAD65C}" dt="2020-10-16T01:50:00.466" v="1135" actId="1076"/>
          <ac:picMkLst>
            <pc:docMk/>
            <pc:sldMk cId="0" sldId="263"/>
            <ac:picMk id="561" creationId="{00000000-0000-0000-0000-000000000000}"/>
          </ac:picMkLst>
        </pc:picChg>
        <pc:picChg chg="mod">
          <ac:chgData name="Alexa Carrizales" userId="addedc61f5d40cf2" providerId="LiveId" clId="{D74E0A46-0219-41A2-A3AA-4C6A42BAD65C}" dt="2020-10-16T01:50:03.597" v="1136" actId="1076"/>
          <ac:picMkLst>
            <pc:docMk/>
            <pc:sldMk cId="0" sldId="263"/>
            <ac:picMk id="562" creationId="{00000000-0000-0000-0000-000000000000}"/>
          </ac:picMkLst>
        </pc:picChg>
      </pc:sldChg>
      <pc:sldChg chg="addSp delSp modSp">
        <pc:chgData name="Alexa Carrizales" userId="addedc61f5d40cf2" providerId="LiveId" clId="{D74E0A46-0219-41A2-A3AA-4C6A42BAD65C}" dt="2020-10-16T01:52:47.254" v="1179" actId="20577"/>
        <pc:sldMkLst>
          <pc:docMk/>
          <pc:sldMk cId="0" sldId="264"/>
        </pc:sldMkLst>
        <pc:spChg chg="mod">
          <ac:chgData name="Alexa Carrizales" userId="addedc61f5d40cf2" providerId="LiveId" clId="{D74E0A46-0219-41A2-A3AA-4C6A42BAD65C}" dt="2020-10-16T01:52:47.254" v="1179" actId="20577"/>
          <ac:spMkLst>
            <pc:docMk/>
            <pc:sldMk cId="0" sldId="264"/>
            <ac:spMk id="568" creationId="{00000000-0000-0000-0000-000000000000}"/>
          </ac:spMkLst>
        </pc:spChg>
        <pc:spChg chg="del">
          <ac:chgData name="Alexa Carrizales" userId="addedc61f5d40cf2" providerId="LiveId" clId="{D74E0A46-0219-41A2-A3AA-4C6A42BAD65C}" dt="2020-10-16T01:50:53.421" v="1150" actId="478"/>
          <ac:spMkLst>
            <pc:docMk/>
            <pc:sldMk cId="0" sldId="264"/>
            <ac:spMk id="569" creationId="{00000000-0000-0000-0000-000000000000}"/>
          </ac:spMkLst>
        </pc:spChg>
        <pc:spChg chg="del">
          <ac:chgData name="Alexa Carrizales" userId="addedc61f5d40cf2" providerId="LiveId" clId="{D74E0A46-0219-41A2-A3AA-4C6A42BAD65C}" dt="2020-10-16T01:51:07.501" v="1158" actId="478"/>
          <ac:spMkLst>
            <pc:docMk/>
            <pc:sldMk cId="0" sldId="264"/>
            <ac:spMk id="571" creationId="{00000000-0000-0000-0000-000000000000}"/>
          </ac:spMkLst>
        </pc:spChg>
        <pc:spChg chg="del">
          <ac:chgData name="Alexa Carrizales" userId="addedc61f5d40cf2" providerId="LiveId" clId="{D74E0A46-0219-41A2-A3AA-4C6A42BAD65C}" dt="2020-10-16T01:51:01.669" v="1155" actId="478"/>
          <ac:spMkLst>
            <pc:docMk/>
            <pc:sldMk cId="0" sldId="264"/>
            <ac:spMk id="572" creationId="{00000000-0000-0000-0000-000000000000}"/>
          </ac:spMkLst>
        </pc:spChg>
        <pc:spChg chg="del mod">
          <ac:chgData name="Alexa Carrizales" userId="addedc61f5d40cf2" providerId="LiveId" clId="{D74E0A46-0219-41A2-A3AA-4C6A42BAD65C}" dt="2020-10-16T01:51:04.603" v="1157" actId="478"/>
          <ac:spMkLst>
            <pc:docMk/>
            <pc:sldMk cId="0" sldId="264"/>
            <ac:spMk id="573" creationId="{00000000-0000-0000-0000-000000000000}"/>
          </ac:spMkLst>
        </pc:spChg>
        <pc:spChg chg="del">
          <ac:chgData name="Alexa Carrizales" userId="addedc61f5d40cf2" providerId="LiveId" clId="{D74E0A46-0219-41A2-A3AA-4C6A42BAD65C}" dt="2020-10-16T01:50:59.313" v="1154" actId="478"/>
          <ac:spMkLst>
            <pc:docMk/>
            <pc:sldMk cId="0" sldId="264"/>
            <ac:spMk id="574" creationId="{00000000-0000-0000-0000-000000000000}"/>
          </ac:spMkLst>
        </pc:spChg>
        <pc:spChg chg="del">
          <ac:chgData name="Alexa Carrizales" userId="addedc61f5d40cf2" providerId="LiveId" clId="{D74E0A46-0219-41A2-A3AA-4C6A42BAD65C}" dt="2020-10-16T01:50:57.967" v="1153" actId="478"/>
          <ac:spMkLst>
            <pc:docMk/>
            <pc:sldMk cId="0" sldId="264"/>
            <ac:spMk id="575" creationId="{00000000-0000-0000-0000-000000000000}"/>
          </ac:spMkLst>
        </pc:spChg>
        <pc:spChg chg="mod">
          <ac:chgData name="Alexa Carrizales" userId="addedc61f5d40cf2" providerId="LiveId" clId="{D74E0A46-0219-41A2-A3AA-4C6A42BAD65C}" dt="2020-10-16T01:52:43.131" v="1177" actId="404"/>
          <ac:spMkLst>
            <pc:docMk/>
            <pc:sldMk cId="0" sldId="264"/>
            <ac:spMk id="576" creationId="{00000000-0000-0000-0000-000000000000}"/>
          </ac:spMkLst>
        </pc:spChg>
        <pc:picChg chg="add mod">
          <ac:chgData name="Alexa Carrizales" userId="addedc61f5d40cf2" providerId="LiveId" clId="{D74E0A46-0219-41A2-A3AA-4C6A42BAD65C}" dt="2020-10-16T01:52:46.308" v="1178" actId="1076"/>
          <ac:picMkLst>
            <pc:docMk/>
            <pc:sldMk cId="0" sldId="264"/>
            <ac:picMk id="2" creationId="{48AC72D8-692D-41B1-AEE9-5767C3ED236C}"/>
          </ac:picMkLst>
        </pc:picChg>
        <pc:picChg chg="del">
          <ac:chgData name="Alexa Carrizales" userId="addedc61f5d40cf2" providerId="LiveId" clId="{D74E0A46-0219-41A2-A3AA-4C6A42BAD65C}" dt="2020-10-16T01:50:55.117" v="1151" actId="478"/>
          <ac:picMkLst>
            <pc:docMk/>
            <pc:sldMk cId="0" sldId="264"/>
            <ac:picMk id="567" creationId="{00000000-0000-0000-0000-000000000000}"/>
          </ac:picMkLst>
        </pc:picChg>
        <pc:picChg chg="del">
          <ac:chgData name="Alexa Carrizales" userId="addedc61f5d40cf2" providerId="LiveId" clId="{D74E0A46-0219-41A2-A3AA-4C6A42BAD65C}" dt="2020-10-16T01:50:56.462" v="1152" actId="478"/>
          <ac:picMkLst>
            <pc:docMk/>
            <pc:sldMk cId="0" sldId="264"/>
            <ac:picMk id="570" creationId="{00000000-0000-0000-0000-000000000000}"/>
          </ac:picMkLst>
        </pc:picChg>
      </pc:sldChg>
      <pc:sldChg chg="del">
        <pc:chgData name="Alexa Carrizales" userId="addedc61f5d40cf2" providerId="LiveId" clId="{D74E0A46-0219-41A2-A3AA-4C6A42BAD65C}" dt="2020-10-16T01:55:02.815" v="1188" actId="2696"/>
        <pc:sldMkLst>
          <pc:docMk/>
          <pc:sldMk cId="0" sldId="265"/>
        </pc:sldMkLst>
      </pc:sldChg>
      <pc:sldChg chg="del">
        <pc:chgData name="Alexa Carrizales" userId="addedc61f5d40cf2" providerId="LiveId" clId="{D74E0A46-0219-41A2-A3AA-4C6A42BAD65C}" dt="2020-10-16T02:03:29.715" v="1264" actId="2696"/>
        <pc:sldMkLst>
          <pc:docMk/>
          <pc:sldMk cId="0" sldId="267"/>
        </pc:sldMkLst>
      </pc:sldChg>
      <pc:sldChg chg="addSp modSp add">
        <pc:chgData name="Alexa Carrizales" userId="addedc61f5d40cf2" providerId="LiveId" clId="{D74E0A46-0219-41A2-A3AA-4C6A42BAD65C}" dt="2020-10-16T02:05:37.147" v="1296" actId="14100"/>
        <pc:sldMkLst>
          <pc:docMk/>
          <pc:sldMk cId="3470810091" sldId="267"/>
        </pc:sldMkLst>
        <pc:spChg chg="mod">
          <ac:chgData name="Alexa Carrizales" userId="addedc61f5d40cf2" providerId="LiveId" clId="{D74E0A46-0219-41A2-A3AA-4C6A42BAD65C}" dt="2020-10-16T02:05:28.781" v="1294" actId="1076"/>
          <ac:spMkLst>
            <pc:docMk/>
            <pc:sldMk cId="3470810091" sldId="267"/>
            <ac:spMk id="2" creationId="{DBBC4080-ED54-4F55-A204-67EEA1984016}"/>
          </ac:spMkLst>
        </pc:spChg>
        <pc:spChg chg="add mod">
          <ac:chgData name="Alexa Carrizales" userId="addedc61f5d40cf2" providerId="LiveId" clId="{D74E0A46-0219-41A2-A3AA-4C6A42BAD65C}" dt="2020-10-16T02:05:37.147" v="1296" actId="14100"/>
          <ac:spMkLst>
            <pc:docMk/>
            <pc:sldMk cId="3470810091" sldId="267"/>
            <ac:spMk id="3" creationId="{967B103E-354F-4B59-82B2-3F1BCC1C427D}"/>
          </ac:spMkLst>
        </pc:spChg>
      </pc:sldChg>
      <pc:sldChg chg="del">
        <pc:chgData name="Alexa Carrizales" userId="addedc61f5d40cf2" providerId="LiveId" clId="{D74E0A46-0219-41A2-A3AA-4C6A42BAD65C}" dt="2020-10-16T02:03:30.885" v="1266" actId="2696"/>
        <pc:sldMkLst>
          <pc:docMk/>
          <pc:sldMk cId="0" sldId="268"/>
        </pc:sldMkLst>
      </pc:sldChg>
      <pc:sldChg chg="del">
        <pc:chgData name="Alexa Carrizales" userId="addedc61f5d40cf2" providerId="LiveId" clId="{D74E0A46-0219-41A2-A3AA-4C6A42BAD65C}" dt="2020-10-16T02:03:31.590" v="1268" actId="2696"/>
        <pc:sldMkLst>
          <pc:docMk/>
          <pc:sldMk cId="0" sldId="269"/>
        </pc:sldMkLst>
      </pc:sldChg>
      <pc:sldChg chg="del">
        <pc:chgData name="Alexa Carrizales" userId="addedc61f5d40cf2" providerId="LiveId" clId="{D74E0A46-0219-41A2-A3AA-4C6A42BAD65C}" dt="2020-10-16T02:03:32.325" v="1269" actId="2696"/>
        <pc:sldMkLst>
          <pc:docMk/>
          <pc:sldMk cId="0" sldId="278"/>
        </pc:sldMkLst>
      </pc:sldChg>
      <pc:sldMasterChg chg="delSldLayout">
        <pc:chgData name="Alexa Carrizales" userId="addedc61f5d40cf2" providerId="LiveId" clId="{D74E0A46-0219-41A2-A3AA-4C6A42BAD65C}" dt="2020-10-16T02:03:30.885" v="1267" actId="2696"/>
        <pc:sldMasterMkLst>
          <pc:docMk/>
          <pc:sldMasterMk cId="0" sldId="2147483664"/>
        </pc:sldMasterMkLst>
        <pc:sldLayoutChg chg="del">
          <pc:chgData name="Alexa Carrizales" userId="addedc61f5d40cf2" providerId="LiveId" clId="{D74E0A46-0219-41A2-A3AA-4C6A42BAD65C}" dt="2020-10-16T01:55:20.685" v="1193" actId="2696"/>
          <pc:sldLayoutMkLst>
            <pc:docMk/>
            <pc:sldMasterMk cId="0" sldId="2147483664"/>
            <pc:sldLayoutMk cId="0" sldId="2147483649"/>
          </pc:sldLayoutMkLst>
        </pc:sldLayoutChg>
        <pc:sldLayoutChg chg="del">
          <pc:chgData name="Alexa Carrizales" userId="addedc61f5d40cf2" providerId="LiveId" clId="{D74E0A46-0219-41A2-A3AA-4C6A42BAD65C}" dt="2020-10-16T01:56:18.649" v="1263" actId="2696"/>
          <pc:sldLayoutMkLst>
            <pc:docMk/>
            <pc:sldMasterMk cId="0" sldId="2147483664"/>
            <pc:sldLayoutMk cId="0" sldId="2147483651"/>
          </pc:sldLayoutMkLst>
        </pc:sldLayoutChg>
        <pc:sldLayoutChg chg="del">
          <pc:chgData name="Alexa Carrizales" userId="addedc61f5d40cf2" providerId="LiveId" clId="{D74E0A46-0219-41A2-A3AA-4C6A42BAD65C}" dt="2020-10-16T01:55:02.815" v="1189" actId="2696"/>
          <pc:sldLayoutMkLst>
            <pc:docMk/>
            <pc:sldMasterMk cId="0" sldId="2147483664"/>
            <pc:sldLayoutMk cId="0" sldId="2147483656"/>
          </pc:sldLayoutMkLst>
        </pc:sldLayoutChg>
        <pc:sldLayoutChg chg="del">
          <pc:chgData name="Alexa Carrizales" userId="addedc61f5d40cf2" providerId="LiveId" clId="{D74E0A46-0219-41A2-A3AA-4C6A42BAD65C}" dt="2020-10-16T02:03:29.715" v="1265" actId="2696"/>
          <pc:sldLayoutMkLst>
            <pc:docMk/>
            <pc:sldMasterMk cId="0" sldId="2147483664"/>
            <pc:sldLayoutMk cId="0" sldId="2147483658"/>
          </pc:sldLayoutMkLst>
        </pc:sldLayoutChg>
        <pc:sldLayoutChg chg="del">
          <pc:chgData name="Alexa Carrizales" userId="addedc61f5d40cf2" providerId="LiveId" clId="{D74E0A46-0219-41A2-A3AA-4C6A42BAD65C}" dt="2020-10-16T02:03:30.885" v="1267" actId="2696"/>
          <pc:sldLayoutMkLst>
            <pc:docMk/>
            <pc:sldMasterMk cId="0" sldId="2147483664"/>
            <pc:sldLayoutMk cId="0" sldId="2147483659"/>
          </pc:sldLayoutMkLst>
        </pc:sldLayoutChg>
        <pc:sldLayoutChg chg="del">
          <pc:chgData name="Alexa Carrizales" userId="addedc61f5d40cf2" providerId="LiveId" clId="{D74E0A46-0219-41A2-A3AA-4C6A42BAD65C}" dt="2020-10-16T01:55:07.606" v="1191" actId="2696"/>
          <pc:sldLayoutMkLst>
            <pc:docMk/>
            <pc:sldMasterMk cId="0" sldId="2147483664"/>
            <pc:sldLayoutMk cId="0" sldId="2147483661"/>
          </pc:sldLayoutMkLst>
        </pc:sldLayoutChg>
      </pc:sldMasterChg>
      <pc:sldMasterChg chg="del delSldLayout">
        <pc:chgData name="Alexa Carrizales" userId="addedc61f5d40cf2" providerId="LiveId" clId="{D74E0A46-0219-41A2-A3AA-4C6A42BAD65C}" dt="2020-10-16T02:03:32.334" v="1271" actId="2696"/>
        <pc:sldMasterMkLst>
          <pc:docMk/>
          <pc:sldMasterMk cId="0" sldId="2147483665"/>
        </pc:sldMasterMkLst>
        <pc:sldLayoutChg chg="del">
          <pc:chgData name="Alexa Carrizales" userId="addedc61f5d40cf2" providerId="LiveId" clId="{D74E0A46-0219-41A2-A3AA-4C6A42BAD65C}" dt="2020-10-16T02:03:32.325" v="1270" actId="2696"/>
          <pc:sldLayoutMkLst>
            <pc:docMk/>
            <pc:sldMasterMk cId="0" sldId="2147483665"/>
            <pc:sldLayoutMk cId="0" sldId="214748366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g600b47a8e7_0_7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1" name="Google Shape;641;g600b47a8e7_0_7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4776ee8e2b_0_3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4776ee8e2b_0_3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4776ee8e2b_0_2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4776ee8e2b_0_2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g600b47a8e7_0_6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3" name="Google Shape;543;g600b47a8e7_0_6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g6018f137d6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5" name="Google Shape;565;g6018f137d6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186325" y="300550"/>
            <a:ext cx="6633000" cy="4521900"/>
          </a:xfrm>
          <a:prstGeom prst="rect">
            <a:avLst/>
          </a:prstGeom>
          <a:solidFill>
            <a:srgbClr val="477861">
              <a:alpha val="882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5471950" y="1886350"/>
            <a:ext cx="2820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6434650" y="3938950"/>
            <a:ext cx="1857600" cy="57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TITLE_1_1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subTitle" idx="1"/>
          </p:nvPr>
        </p:nvSpPr>
        <p:spPr>
          <a:xfrm>
            <a:off x="1135659" y="2582600"/>
            <a:ext cx="2735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ctrTitle"/>
          </p:nvPr>
        </p:nvSpPr>
        <p:spPr>
          <a:xfrm>
            <a:off x="1135659" y="1399150"/>
            <a:ext cx="55398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1" name="Google Shape;31;p4"/>
          <p:cNvSpPr/>
          <p:nvPr/>
        </p:nvSpPr>
        <p:spPr>
          <a:xfrm>
            <a:off x="6514800" y="300550"/>
            <a:ext cx="2304600" cy="4521900"/>
          </a:xfrm>
          <a:prstGeom prst="rect">
            <a:avLst/>
          </a:prstGeom>
          <a:solidFill>
            <a:srgbClr val="477861">
              <a:alpha val="882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4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2 COLUMNS">
  <p:cSld name="TITLE_1_2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subTitle" idx="1"/>
          </p:nvPr>
        </p:nvSpPr>
        <p:spPr>
          <a:xfrm>
            <a:off x="1695900" y="1900225"/>
            <a:ext cx="2154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ctrTitle"/>
          </p:nvPr>
        </p:nvSpPr>
        <p:spPr>
          <a:xfrm>
            <a:off x="1656900" y="1254850"/>
            <a:ext cx="22323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ubTitle" idx="2"/>
          </p:nvPr>
        </p:nvSpPr>
        <p:spPr>
          <a:xfrm>
            <a:off x="6172198" y="1900225"/>
            <a:ext cx="2154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ctrTitle" idx="3"/>
          </p:nvPr>
        </p:nvSpPr>
        <p:spPr>
          <a:xfrm>
            <a:off x="6172200" y="1263650"/>
            <a:ext cx="21543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4">
          <p15:clr>
            <a:srgbClr val="FA7B17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4 COLUMNS ">
  <p:cSld name="TITLE_1_2_1_1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subTitle" idx="1"/>
          </p:nvPr>
        </p:nvSpPr>
        <p:spPr>
          <a:xfrm>
            <a:off x="2712225" y="3260650"/>
            <a:ext cx="1783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ctrTitle"/>
          </p:nvPr>
        </p:nvSpPr>
        <p:spPr>
          <a:xfrm>
            <a:off x="2712225" y="2776491"/>
            <a:ext cx="17835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ubTitle" idx="2"/>
          </p:nvPr>
        </p:nvSpPr>
        <p:spPr>
          <a:xfrm>
            <a:off x="6584321" y="3260675"/>
            <a:ext cx="1783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ctrTitle" idx="3"/>
          </p:nvPr>
        </p:nvSpPr>
        <p:spPr>
          <a:xfrm>
            <a:off x="6584321" y="2776503"/>
            <a:ext cx="17835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ubTitle" idx="4"/>
          </p:nvPr>
        </p:nvSpPr>
        <p:spPr>
          <a:xfrm>
            <a:off x="4648278" y="3260650"/>
            <a:ext cx="1783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ctrTitle" idx="5"/>
          </p:nvPr>
        </p:nvSpPr>
        <p:spPr>
          <a:xfrm>
            <a:off x="4648278" y="2776491"/>
            <a:ext cx="17835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ctrTitle" idx="6"/>
          </p:nvPr>
        </p:nvSpPr>
        <p:spPr>
          <a:xfrm>
            <a:off x="1802090" y="720000"/>
            <a:ext cx="55398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ubTitle" idx="7"/>
          </p:nvPr>
        </p:nvSpPr>
        <p:spPr>
          <a:xfrm>
            <a:off x="776175" y="3260650"/>
            <a:ext cx="1783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ctrTitle" idx="8"/>
          </p:nvPr>
        </p:nvSpPr>
        <p:spPr>
          <a:xfrm>
            <a:off x="776175" y="2776491"/>
            <a:ext cx="17835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4">
          <p15:clr>
            <a:srgbClr val="FA7B17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 ">
  <p:cSld name="TITLE_1_2_1_1_1_2_1_1_3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>
            <a:spLocks noGrp="1"/>
          </p:cNvSpPr>
          <p:nvPr>
            <p:ph type="ctrTitle"/>
          </p:nvPr>
        </p:nvSpPr>
        <p:spPr>
          <a:xfrm>
            <a:off x="1802100" y="720000"/>
            <a:ext cx="55398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4">
          <p15:clr>
            <a:srgbClr val="FA7B17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4 COLUMNS 2">
  <p:cSld name="TITLE_1_2_1_1_1_1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/>
          <p:nvPr/>
        </p:nvSpPr>
        <p:spPr>
          <a:xfrm>
            <a:off x="383450" y="310800"/>
            <a:ext cx="5253000" cy="4521900"/>
          </a:xfrm>
          <a:prstGeom prst="rect">
            <a:avLst/>
          </a:prstGeom>
          <a:solidFill>
            <a:srgbClr val="FFAD8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ubTitle" idx="1"/>
          </p:nvPr>
        </p:nvSpPr>
        <p:spPr>
          <a:xfrm>
            <a:off x="1027537" y="3965500"/>
            <a:ext cx="1783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ctrTitle"/>
          </p:nvPr>
        </p:nvSpPr>
        <p:spPr>
          <a:xfrm>
            <a:off x="1027537" y="3633741"/>
            <a:ext cx="17835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subTitle" idx="2"/>
          </p:nvPr>
        </p:nvSpPr>
        <p:spPr>
          <a:xfrm>
            <a:off x="1027540" y="2403400"/>
            <a:ext cx="1783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ctrTitle" idx="3"/>
          </p:nvPr>
        </p:nvSpPr>
        <p:spPr>
          <a:xfrm>
            <a:off x="1027540" y="2071641"/>
            <a:ext cx="17835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83" name="Google Shape;83;p11"/>
          <p:cNvSpPr txBox="1">
            <a:spLocks noGrp="1"/>
          </p:cNvSpPr>
          <p:nvPr>
            <p:ph type="ctrTitle" idx="4"/>
          </p:nvPr>
        </p:nvSpPr>
        <p:spPr>
          <a:xfrm>
            <a:off x="1027547" y="720000"/>
            <a:ext cx="39648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84" name="Google Shape;84;p11"/>
          <p:cNvSpPr txBox="1">
            <a:spLocks noGrp="1"/>
          </p:cNvSpPr>
          <p:nvPr>
            <p:ph type="subTitle" idx="5"/>
          </p:nvPr>
        </p:nvSpPr>
        <p:spPr>
          <a:xfrm>
            <a:off x="3208762" y="3965500"/>
            <a:ext cx="1783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ctrTitle" idx="6"/>
          </p:nvPr>
        </p:nvSpPr>
        <p:spPr>
          <a:xfrm>
            <a:off x="3208762" y="3633741"/>
            <a:ext cx="17835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subTitle" idx="7"/>
          </p:nvPr>
        </p:nvSpPr>
        <p:spPr>
          <a:xfrm>
            <a:off x="3208765" y="2403400"/>
            <a:ext cx="1783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87" name="Google Shape;87;p11"/>
          <p:cNvSpPr txBox="1">
            <a:spLocks noGrp="1"/>
          </p:cNvSpPr>
          <p:nvPr>
            <p:ph type="ctrTitle" idx="8"/>
          </p:nvPr>
        </p:nvSpPr>
        <p:spPr>
          <a:xfrm>
            <a:off x="3208765" y="2071641"/>
            <a:ext cx="17835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4">
          <p15:clr>
            <a:srgbClr val="FA7B17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Amatic SC"/>
              <a:buNone/>
              <a:defRPr sz="2800"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Light"/>
              <a:buChar char="●"/>
              <a:defRPr sz="1800"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 Light"/>
              <a:buChar char="○"/>
              <a:defRPr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 Light"/>
              <a:buChar char="■"/>
              <a:defRPr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 Light"/>
              <a:buChar char="●"/>
              <a:defRPr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 Light"/>
              <a:buChar char="○"/>
              <a:defRPr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 Light"/>
              <a:buChar char="■"/>
              <a:defRPr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 Light"/>
              <a:buChar char="●"/>
              <a:defRPr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 Light"/>
              <a:buChar char="○"/>
              <a:defRPr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Roboto Light"/>
              <a:buChar char="■"/>
              <a:defRPr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2" r:id="rId3"/>
    <p:sldLayoutId id="2147483654" r:id="rId4"/>
    <p:sldLayoutId id="2147483655" r:id="rId5"/>
    <p:sldLayoutId id="2147483657" r:id="rId6"/>
    <p:sldLayoutId id="2147483662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/>
          <p:nvPr/>
        </p:nvSpPr>
        <p:spPr>
          <a:xfrm>
            <a:off x="912150" y="4410350"/>
            <a:ext cx="3785100" cy="262200"/>
          </a:xfrm>
          <a:prstGeom prst="ellipse">
            <a:avLst/>
          </a:prstGeom>
          <a:solidFill>
            <a:srgbClr val="E4CE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ctrTitle"/>
          </p:nvPr>
        </p:nvSpPr>
        <p:spPr>
          <a:xfrm>
            <a:off x="4322350" y="772973"/>
            <a:ext cx="4224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solidFill>
                  <a:srgbClr val="FFFFFF"/>
                </a:solidFill>
              </a:rPr>
              <a:t>Elaboración del diagnostico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121" name="Google Shape;121;p19"/>
          <p:cNvSpPr txBox="1">
            <a:spLocks noGrp="1"/>
          </p:cNvSpPr>
          <p:nvPr>
            <p:ph type="subTitle" idx="1"/>
          </p:nvPr>
        </p:nvSpPr>
        <p:spPr>
          <a:xfrm>
            <a:off x="4628997" y="3098953"/>
            <a:ext cx="3963499" cy="57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s-MX" sz="1800" dirty="0"/>
              <a:t>Nuevo escenario de intervención en los jardines de niños a distancia </a:t>
            </a:r>
            <a:endParaRPr sz="1800" dirty="0">
              <a:solidFill>
                <a:srgbClr val="FFFFFF"/>
              </a:solidFill>
            </a:endParaRPr>
          </a:p>
        </p:txBody>
      </p:sp>
      <p:grpSp>
        <p:nvGrpSpPr>
          <p:cNvPr id="122" name="Google Shape;122;p19"/>
          <p:cNvGrpSpPr/>
          <p:nvPr/>
        </p:nvGrpSpPr>
        <p:grpSpPr>
          <a:xfrm>
            <a:off x="912207" y="566917"/>
            <a:ext cx="3918269" cy="4009651"/>
            <a:chOff x="1224500" y="238125"/>
            <a:chExt cx="5118575" cy="5237950"/>
          </a:xfrm>
        </p:grpSpPr>
        <p:grpSp>
          <p:nvGrpSpPr>
            <p:cNvPr id="123" name="Google Shape;123;p19"/>
            <p:cNvGrpSpPr/>
            <p:nvPr/>
          </p:nvGrpSpPr>
          <p:grpSpPr>
            <a:xfrm>
              <a:off x="1224500" y="238125"/>
              <a:ext cx="5118575" cy="5237950"/>
              <a:chOff x="1224500" y="238125"/>
              <a:chExt cx="5118575" cy="5237950"/>
            </a:xfrm>
          </p:grpSpPr>
          <p:sp>
            <p:nvSpPr>
              <p:cNvPr id="124" name="Google Shape;124;p19"/>
              <p:cNvSpPr/>
              <p:nvPr/>
            </p:nvSpPr>
            <p:spPr>
              <a:xfrm>
                <a:off x="1893325" y="4255350"/>
                <a:ext cx="1699425" cy="152450"/>
              </a:xfrm>
              <a:custGeom>
                <a:avLst/>
                <a:gdLst/>
                <a:ahLst/>
                <a:cxnLst/>
                <a:rect l="l" t="t" r="r" b="b"/>
                <a:pathLst>
                  <a:path w="67977" h="6098" extrusionOk="0">
                    <a:moveTo>
                      <a:pt x="3050" y="1"/>
                    </a:moveTo>
                    <a:cubicBezTo>
                      <a:pt x="1366" y="1"/>
                      <a:pt x="1" y="1365"/>
                      <a:pt x="1" y="3049"/>
                    </a:cubicBezTo>
                    <a:cubicBezTo>
                      <a:pt x="1" y="4733"/>
                      <a:pt x="1366" y="6098"/>
                      <a:pt x="3050" y="6098"/>
                    </a:cubicBezTo>
                    <a:lnTo>
                      <a:pt x="64928" y="6098"/>
                    </a:lnTo>
                    <a:cubicBezTo>
                      <a:pt x="66612" y="6098"/>
                      <a:pt x="67976" y="4733"/>
                      <a:pt x="67976" y="3049"/>
                    </a:cubicBezTo>
                    <a:cubicBezTo>
                      <a:pt x="67976" y="1365"/>
                      <a:pt x="66612" y="1"/>
                      <a:pt x="64928" y="1"/>
                    </a:cubicBezTo>
                    <a:close/>
                  </a:path>
                </a:pathLst>
              </a:custGeom>
              <a:solidFill>
                <a:srgbClr val="6D39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125;p19"/>
              <p:cNvSpPr/>
              <p:nvPr/>
            </p:nvSpPr>
            <p:spPr>
              <a:xfrm>
                <a:off x="2822425" y="3735975"/>
                <a:ext cx="914597" cy="526513"/>
              </a:xfrm>
              <a:custGeom>
                <a:avLst/>
                <a:gdLst/>
                <a:ahLst/>
                <a:cxnLst/>
                <a:rect l="l" t="t" r="r" b="b"/>
                <a:pathLst>
                  <a:path w="35716" h="20463" extrusionOk="0">
                    <a:moveTo>
                      <a:pt x="1" y="1"/>
                    </a:moveTo>
                    <a:lnTo>
                      <a:pt x="238" y="20463"/>
                    </a:lnTo>
                    <a:lnTo>
                      <a:pt x="35716" y="20463"/>
                    </a:lnTo>
                    <a:lnTo>
                      <a:pt x="3571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" name="Google Shape;126;p19"/>
              <p:cNvSpPr/>
              <p:nvPr/>
            </p:nvSpPr>
            <p:spPr>
              <a:xfrm>
                <a:off x="1677375" y="2224325"/>
                <a:ext cx="1456600" cy="1645858"/>
              </a:xfrm>
              <a:custGeom>
                <a:avLst/>
                <a:gdLst/>
                <a:ahLst/>
                <a:cxnLst/>
                <a:rect l="l" t="t" r="r" b="b"/>
                <a:pathLst>
                  <a:path w="58264" h="61608" extrusionOk="0">
                    <a:moveTo>
                      <a:pt x="0" y="1"/>
                    </a:moveTo>
                    <a:lnTo>
                      <a:pt x="15335" y="61607"/>
                    </a:lnTo>
                    <a:lnTo>
                      <a:pt x="58264" y="60829"/>
                    </a:lnTo>
                    <a:lnTo>
                      <a:pt x="38024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127;p19"/>
              <p:cNvSpPr/>
              <p:nvPr/>
            </p:nvSpPr>
            <p:spPr>
              <a:xfrm>
                <a:off x="1893325" y="4407775"/>
                <a:ext cx="334800" cy="1064375"/>
              </a:xfrm>
              <a:custGeom>
                <a:avLst/>
                <a:gdLst/>
                <a:ahLst/>
                <a:cxnLst/>
                <a:rect l="l" t="t" r="r" b="b"/>
                <a:pathLst>
                  <a:path w="13392" h="42575" extrusionOk="0">
                    <a:moveTo>
                      <a:pt x="7396" y="1"/>
                    </a:moveTo>
                    <a:lnTo>
                      <a:pt x="1" y="42575"/>
                    </a:lnTo>
                    <a:lnTo>
                      <a:pt x="2791" y="42575"/>
                    </a:lnTo>
                    <a:lnTo>
                      <a:pt x="13392" y="1"/>
                    </a:lnTo>
                    <a:close/>
                  </a:path>
                </a:pathLst>
              </a:custGeom>
              <a:solidFill>
                <a:srgbClr val="6D39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128;p19"/>
              <p:cNvSpPr/>
              <p:nvPr/>
            </p:nvSpPr>
            <p:spPr>
              <a:xfrm>
                <a:off x="2493650" y="4393200"/>
                <a:ext cx="334800" cy="1078957"/>
              </a:xfrm>
              <a:custGeom>
                <a:avLst/>
                <a:gdLst/>
                <a:ahLst/>
                <a:cxnLst/>
                <a:rect l="l" t="t" r="r" b="b"/>
                <a:pathLst>
                  <a:path w="13392" h="42575" extrusionOk="0">
                    <a:moveTo>
                      <a:pt x="7395" y="1"/>
                    </a:moveTo>
                    <a:lnTo>
                      <a:pt x="1" y="42575"/>
                    </a:lnTo>
                    <a:lnTo>
                      <a:pt x="2791" y="42575"/>
                    </a:lnTo>
                    <a:lnTo>
                      <a:pt x="13392" y="1"/>
                    </a:lnTo>
                    <a:close/>
                  </a:path>
                </a:pathLst>
              </a:custGeom>
              <a:solidFill>
                <a:srgbClr val="6133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129;p19"/>
              <p:cNvSpPr/>
              <p:nvPr/>
            </p:nvSpPr>
            <p:spPr>
              <a:xfrm>
                <a:off x="2990300" y="4393175"/>
                <a:ext cx="334825" cy="1078957"/>
              </a:xfrm>
              <a:custGeom>
                <a:avLst/>
                <a:gdLst/>
                <a:ahLst/>
                <a:cxnLst/>
                <a:rect l="l" t="t" r="r" b="b"/>
                <a:pathLst>
                  <a:path w="13393" h="42575" extrusionOk="0">
                    <a:moveTo>
                      <a:pt x="1" y="1"/>
                    </a:moveTo>
                    <a:lnTo>
                      <a:pt x="10603" y="42575"/>
                    </a:lnTo>
                    <a:lnTo>
                      <a:pt x="13393" y="42575"/>
                    </a:lnTo>
                    <a:lnTo>
                      <a:pt x="5998" y="1"/>
                    </a:lnTo>
                    <a:close/>
                  </a:path>
                </a:pathLst>
              </a:custGeom>
              <a:solidFill>
                <a:srgbClr val="6D39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130;p19"/>
              <p:cNvSpPr/>
              <p:nvPr/>
            </p:nvSpPr>
            <p:spPr>
              <a:xfrm>
                <a:off x="1224500" y="2224325"/>
                <a:ext cx="1625575" cy="2038150"/>
              </a:xfrm>
              <a:custGeom>
                <a:avLst/>
                <a:gdLst/>
                <a:ahLst/>
                <a:cxnLst/>
                <a:rect l="l" t="t" r="r" b="b"/>
                <a:pathLst>
                  <a:path w="65023" h="81526" extrusionOk="0">
                    <a:moveTo>
                      <a:pt x="18115" y="1"/>
                    </a:moveTo>
                    <a:cubicBezTo>
                      <a:pt x="7660" y="1"/>
                      <a:pt x="1" y="9847"/>
                      <a:pt x="2572" y="19981"/>
                    </a:cubicBezTo>
                    <a:lnTo>
                      <a:pt x="18115" y="81242"/>
                    </a:lnTo>
                    <a:lnTo>
                      <a:pt x="65023" y="81526"/>
                    </a:lnTo>
                    <a:lnTo>
                      <a:pt x="64785" y="61064"/>
                    </a:lnTo>
                    <a:lnTo>
                      <a:pt x="33255" y="61064"/>
                    </a:lnTo>
                    <a:lnTo>
                      <a:pt x="18115" y="1"/>
                    </a:lnTo>
                    <a:close/>
                  </a:path>
                </a:pathLst>
              </a:custGeom>
              <a:solidFill>
                <a:srgbClr val="CC9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" name="Google Shape;131;p19"/>
              <p:cNvSpPr/>
              <p:nvPr/>
            </p:nvSpPr>
            <p:spPr>
              <a:xfrm>
                <a:off x="1411900" y="2338875"/>
                <a:ext cx="1410534" cy="1676210"/>
              </a:xfrm>
              <a:custGeom>
                <a:avLst/>
                <a:gdLst/>
                <a:ahLst/>
                <a:cxnLst/>
                <a:rect l="l" t="t" r="r" b="b"/>
                <a:pathLst>
                  <a:path w="56951" h="68104" extrusionOk="0">
                    <a:moveTo>
                      <a:pt x="8" y="1"/>
                    </a:moveTo>
                    <a:cubicBezTo>
                      <a:pt x="8" y="1"/>
                      <a:pt x="8" y="1"/>
                      <a:pt x="8" y="1"/>
                    </a:cubicBezTo>
                    <a:cubicBezTo>
                      <a:pt x="1" y="2"/>
                      <a:pt x="18" y="97"/>
                      <a:pt x="56" y="280"/>
                    </a:cubicBezTo>
                    <a:cubicBezTo>
                      <a:pt x="102" y="484"/>
                      <a:pt x="162" y="751"/>
                      <a:pt x="239" y="1090"/>
                    </a:cubicBezTo>
                    <a:cubicBezTo>
                      <a:pt x="414" y="1824"/>
                      <a:pt x="662" y="2865"/>
                      <a:pt x="979" y="4193"/>
                    </a:cubicBezTo>
                    <a:cubicBezTo>
                      <a:pt x="1635" y="6911"/>
                      <a:pt x="2575" y="10800"/>
                      <a:pt x="3735" y="15598"/>
                    </a:cubicBezTo>
                    <a:cubicBezTo>
                      <a:pt x="6082" y="25223"/>
                      <a:pt x="9243" y="38546"/>
                      <a:pt x="13187" y="53151"/>
                    </a:cubicBezTo>
                    <a:cubicBezTo>
                      <a:pt x="14594" y="58347"/>
                      <a:pt x="16016" y="63353"/>
                      <a:pt x="17400" y="67961"/>
                    </a:cubicBezTo>
                    <a:lnTo>
                      <a:pt x="17443" y="68104"/>
                    </a:lnTo>
                    <a:lnTo>
                      <a:pt x="17592" y="68104"/>
                    </a:lnTo>
                    <a:lnTo>
                      <a:pt x="45820" y="68030"/>
                    </a:lnTo>
                    <a:lnTo>
                      <a:pt x="54007" y="67971"/>
                    </a:lnTo>
                    <a:lnTo>
                      <a:pt x="56195" y="67938"/>
                    </a:lnTo>
                    <a:lnTo>
                      <a:pt x="56759" y="67921"/>
                    </a:lnTo>
                    <a:cubicBezTo>
                      <a:pt x="56886" y="67915"/>
                      <a:pt x="56951" y="67909"/>
                      <a:pt x="56951" y="67903"/>
                    </a:cubicBezTo>
                    <a:cubicBezTo>
                      <a:pt x="56951" y="67898"/>
                      <a:pt x="56886" y="67891"/>
                      <a:pt x="56759" y="67886"/>
                    </a:cubicBezTo>
                    <a:lnTo>
                      <a:pt x="56195" y="67868"/>
                    </a:lnTo>
                    <a:lnTo>
                      <a:pt x="54007" y="67836"/>
                    </a:lnTo>
                    <a:lnTo>
                      <a:pt x="45820" y="67777"/>
                    </a:lnTo>
                    <a:lnTo>
                      <a:pt x="17743" y="67703"/>
                    </a:lnTo>
                    <a:lnTo>
                      <a:pt x="17743" y="67703"/>
                    </a:lnTo>
                    <a:cubicBezTo>
                      <a:pt x="16384" y="63135"/>
                      <a:pt x="14983" y="58182"/>
                      <a:pt x="13591" y="53041"/>
                    </a:cubicBezTo>
                    <a:cubicBezTo>
                      <a:pt x="9650" y="38444"/>
                      <a:pt x="6444" y="25135"/>
                      <a:pt x="4022" y="15527"/>
                    </a:cubicBezTo>
                    <a:cubicBezTo>
                      <a:pt x="2809" y="10744"/>
                      <a:pt x="1824" y="6864"/>
                      <a:pt x="1137" y="4154"/>
                    </a:cubicBezTo>
                    <a:cubicBezTo>
                      <a:pt x="788" y="2834"/>
                      <a:pt x="513" y="1799"/>
                      <a:pt x="320" y="1069"/>
                    </a:cubicBezTo>
                    <a:cubicBezTo>
                      <a:pt x="227" y="735"/>
                      <a:pt x="153" y="471"/>
                      <a:pt x="98" y="269"/>
                    </a:cubicBezTo>
                    <a:cubicBezTo>
                      <a:pt x="46" y="92"/>
                      <a:pt x="15" y="1"/>
                      <a:pt x="8" y="1"/>
                    </a:cubicBezTo>
                    <a:close/>
                  </a:path>
                </a:pathLst>
              </a:custGeom>
              <a:solidFill>
                <a:srgbClr val="1E21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132;p19"/>
              <p:cNvSpPr/>
              <p:nvPr/>
            </p:nvSpPr>
            <p:spPr>
              <a:xfrm>
                <a:off x="2470250" y="1491250"/>
                <a:ext cx="1049300" cy="1625950"/>
              </a:xfrm>
              <a:custGeom>
                <a:avLst/>
                <a:gdLst/>
                <a:ahLst/>
                <a:cxnLst/>
                <a:rect l="l" t="t" r="r" b="b"/>
                <a:pathLst>
                  <a:path w="41972" h="65038" extrusionOk="0">
                    <a:moveTo>
                      <a:pt x="28198" y="0"/>
                    </a:moveTo>
                    <a:cubicBezTo>
                      <a:pt x="23873" y="0"/>
                      <a:pt x="18126" y="185"/>
                      <a:pt x="18126" y="185"/>
                    </a:cubicBezTo>
                    <a:cubicBezTo>
                      <a:pt x="10204" y="358"/>
                      <a:pt x="3400" y="1886"/>
                      <a:pt x="3400" y="1886"/>
                    </a:cubicBezTo>
                    <a:lnTo>
                      <a:pt x="0" y="65038"/>
                    </a:lnTo>
                    <a:lnTo>
                      <a:pt x="41972" y="64902"/>
                    </a:lnTo>
                    <a:cubicBezTo>
                      <a:pt x="41972" y="64902"/>
                      <a:pt x="41143" y="52396"/>
                      <a:pt x="41291" y="36143"/>
                    </a:cubicBezTo>
                    <a:cubicBezTo>
                      <a:pt x="41449" y="18788"/>
                      <a:pt x="34390" y="603"/>
                      <a:pt x="32724" y="185"/>
                    </a:cubicBezTo>
                    <a:cubicBezTo>
                      <a:pt x="32168" y="47"/>
                      <a:pt x="30361" y="0"/>
                      <a:pt x="28198" y="0"/>
                    </a:cubicBezTo>
                    <a:close/>
                  </a:path>
                </a:pathLst>
              </a:custGeom>
              <a:solidFill>
                <a:srgbClr val="FD88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133;p19"/>
              <p:cNvSpPr/>
              <p:nvPr/>
            </p:nvSpPr>
            <p:spPr>
              <a:xfrm>
                <a:off x="2643600" y="542250"/>
                <a:ext cx="192325" cy="608050"/>
              </a:xfrm>
              <a:custGeom>
                <a:avLst/>
                <a:gdLst/>
                <a:ahLst/>
                <a:cxnLst/>
                <a:rect l="l" t="t" r="r" b="b"/>
                <a:pathLst>
                  <a:path w="7693" h="24322" extrusionOk="0">
                    <a:moveTo>
                      <a:pt x="7693" y="0"/>
                    </a:moveTo>
                    <a:lnTo>
                      <a:pt x="7693" y="0"/>
                    </a:lnTo>
                    <a:cubicBezTo>
                      <a:pt x="3928" y="881"/>
                      <a:pt x="348" y="8499"/>
                      <a:pt x="174" y="12813"/>
                    </a:cubicBezTo>
                    <a:cubicBezTo>
                      <a:pt x="1" y="17128"/>
                      <a:pt x="1872" y="21480"/>
                      <a:pt x="5123" y="24322"/>
                    </a:cubicBezTo>
                    <a:lnTo>
                      <a:pt x="7693" y="0"/>
                    </a:lnTo>
                    <a:close/>
                  </a:path>
                </a:pathLst>
              </a:custGeom>
              <a:solidFill>
                <a:srgbClr val="361A1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19"/>
              <p:cNvSpPr/>
              <p:nvPr/>
            </p:nvSpPr>
            <p:spPr>
              <a:xfrm>
                <a:off x="2770950" y="991200"/>
                <a:ext cx="409050" cy="623650"/>
              </a:xfrm>
              <a:custGeom>
                <a:avLst/>
                <a:gdLst/>
                <a:ahLst/>
                <a:cxnLst/>
                <a:rect l="l" t="t" r="r" b="b"/>
                <a:pathLst>
                  <a:path w="16362" h="24946" extrusionOk="0">
                    <a:moveTo>
                      <a:pt x="1" y="0"/>
                    </a:moveTo>
                    <a:lnTo>
                      <a:pt x="1" y="23202"/>
                    </a:lnTo>
                    <a:cubicBezTo>
                      <a:pt x="2720" y="24397"/>
                      <a:pt x="5088" y="24946"/>
                      <a:pt x="7421" y="24946"/>
                    </a:cubicBezTo>
                    <a:cubicBezTo>
                      <a:pt x="10262" y="24946"/>
                      <a:pt x="13052" y="24132"/>
                      <a:pt x="16361" y="22677"/>
                    </a:cubicBezTo>
                    <a:lnTo>
                      <a:pt x="16361" y="10856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5C8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135;p19"/>
              <p:cNvSpPr/>
              <p:nvPr/>
            </p:nvSpPr>
            <p:spPr>
              <a:xfrm>
                <a:off x="2810475" y="1080250"/>
                <a:ext cx="369525" cy="358375"/>
              </a:xfrm>
              <a:custGeom>
                <a:avLst/>
                <a:gdLst/>
                <a:ahLst/>
                <a:cxnLst/>
                <a:rect l="l" t="t" r="r" b="b"/>
                <a:pathLst>
                  <a:path w="14781" h="14335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385" y="12449"/>
                      <a:pt x="7414" y="14335"/>
                      <a:pt x="11638" y="14335"/>
                    </a:cubicBezTo>
                    <a:cubicBezTo>
                      <a:pt x="13474" y="14335"/>
                      <a:pt x="14780" y="13978"/>
                      <a:pt x="14780" y="13978"/>
                    </a:cubicBezTo>
                    <a:lnTo>
                      <a:pt x="14780" y="807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7F6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136;p19"/>
              <p:cNvSpPr/>
              <p:nvPr/>
            </p:nvSpPr>
            <p:spPr>
              <a:xfrm>
                <a:off x="2662175" y="841650"/>
                <a:ext cx="138550" cy="173250"/>
              </a:xfrm>
              <a:custGeom>
                <a:avLst/>
                <a:gdLst/>
                <a:ahLst/>
                <a:cxnLst/>
                <a:rect l="l" t="t" r="r" b="b"/>
                <a:pathLst>
                  <a:path w="5542" h="6930" extrusionOk="0">
                    <a:moveTo>
                      <a:pt x="2729" y="1"/>
                    </a:moveTo>
                    <a:cubicBezTo>
                      <a:pt x="2234" y="1"/>
                      <a:pt x="1739" y="119"/>
                      <a:pt x="1339" y="406"/>
                    </a:cubicBezTo>
                    <a:cubicBezTo>
                      <a:pt x="860" y="751"/>
                      <a:pt x="566" y="1303"/>
                      <a:pt x="404" y="1871"/>
                    </a:cubicBezTo>
                    <a:cubicBezTo>
                      <a:pt x="1" y="3286"/>
                      <a:pt x="388" y="4922"/>
                      <a:pt x="1455" y="5935"/>
                    </a:cubicBezTo>
                    <a:cubicBezTo>
                      <a:pt x="2128" y="6576"/>
                      <a:pt x="3063" y="6929"/>
                      <a:pt x="3988" y="6929"/>
                    </a:cubicBezTo>
                    <a:cubicBezTo>
                      <a:pt x="4527" y="6929"/>
                      <a:pt x="5062" y="6809"/>
                      <a:pt x="5541" y="6556"/>
                    </a:cubicBezTo>
                    <a:lnTo>
                      <a:pt x="4984" y="593"/>
                    </a:lnTo>
                    <a:cubicBezTo>
                      <a:pt x="4394" y="355"/>
                      <a:pt x="3796" y="114"/>
                      <a:pt x="3165" y="30"/>
                    </a:cubicBezTo>
                    <a:cubicBezTo>
                      <a:pt x="3021" y="11"/>
                      <a:pt x="2875" y="1"/>
                      <a:pt x="2729" y="1"/>
                    </a:cubicBezTo>
                    <a:close/>
                  </a:path>
                </a:pathLst>
              </a:custGeom>
              <a:solidFill>
                <a:srgbClr val="F5C8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19"/>
              <p:cNvSpPr/>
              <p:nvPr/>
            </p:nvSpPr>
            <p:spPr>
              <a:xfrm>
                <a:off x="2691350" y="865575"/>
                <a:ext cx="71750" cy="111850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4474" extrusionOk="0">
                    <a:moveTo>
                      <a:pt x="1239" y="1"/>
                    </a:moveTo>
                    <a:cubicBezTo>
                      <a:pt x="1144" y="1"/>
                      <a:pt x="1062" y="123"/>
                      <a:pt x="1148" y="210"/>
                    </a:cubicBezTo>
                    <a:cubicBezTo>
                      <a:pt x="1484" y="555"/>
                      <a:pt x="1803" y="918"/>
                      <a:pt x="2089" y="1305"/>
                    </a:cubicBezTo>
                    <a:lnTo>
                      <a:pt x="2089" y="1305"/>
                    </a:lnTo>
                    <a:cubicBezTo>
                      <a:pt x="1976" y="1272"/>
                      <a:pt x="1859" y="1256"/>
                      <a:pt x="1740" y="1256"/>
                    </a:cubicBezTo>
                    <a:cubicBezTo>
                      <a:pt x="1192" y="1256"/>
                      <a:pt x="625" y="1601"/>
                      <a:pt x="405" y="2186"/>
                    </a:cubicBezTo>
                    <a:cubicBezTo>
                      <a:pt x="0" y="3256"/>
                      <a:pt x="912" y="4474"/>
                      <a:pt x="2001" y="4474"/>
                    </a:cubicBezTo>
                    <a:cubicBezTo>
                      <a:pt x="2114" y="4474"/>
                      <a:pt x="2230" y="4461"/>
                      <a:pt x="2347" y="4432"/>
                    </a:cubicBezTo>
                    <a:cubicBezTo>
                      <a:pt x="2525" y="4390"/>
                      <a:pt x="2490" y="4162"/>
                      <a:pt x="2347" y="4106"/>
                    </a:cubicBezTo>
                    <a:cubicBezTo>
                      <a:pt x="1747" y="3865"/>
                      <a:pt x="1109" y="3699"/>
                      <a:pt x="948" y="2974"/>
                    </a:cubicBezTo>
                    <a:cubicBezTo>
                      <a:pt x="792" y="2271"/>
                      <a:pt x="1279" y="1717"/>
                      <a:pt x="1847" y="1717"/>
                    </a:cubicBezTo>
                    <a:cubicBezTo>
                      <a:pt x="2096" y="1717"/>
                      <a:pt x="2361" y="1824"/>
                      <a:pt x="2595" y="2073"/>
                    </a:cubicBezTo>
                    <a:cubicBezTo>
                      <a:pt x="2621" y="2100"/>
                      <a:pt x="2652" y="2112"/>
                      <a:pt x="2683" y="2112"/>
                    </a:cubicBezTo>
                    <a:cubicBezTo>
                      <a:pt x="2777" y="2112"/>
                      <a:pt x="2869" y="2006"/>
                      <a:pt x="2807" y="1908"/>
                    </a:cubicBezTo>
                    <a:cubicBezTo>
                      <a:pt x="2765" y="1829"/>
                      <a:pt x="2718" y="1758"/>
                      <a:pt x="2667" y="1694"/>
                    </a:cubicBezTo>
                    <a:lnTo>
                      <a:pt x="2667" y="1694"/>
                    </a:lnTo>
                    <a:cubicBezTo>
                      <a:pt x="2268" y="1093"/>
                      <a:pt x="1846" y="548"/>
                      <a:pt x="1321" y="36"/>
                    </a:cubicBezTo>
                    <a:cubicBezTo>
                      <a:pt x="1295" y="11"/>
                      <a:pt x="1266" y="1"/>
                      <a:pt x="1239" y="1"/>
                    </a:cubicBezTo>
                    <a:close/>
                  </a:path>
                </a:pathLst>
              </a:custGeom>
              <a:solidFill>
                <a:srgbClr val="DB7F6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138;p19"/>
              <p:cNvSpPr/>
              <p:nvPr/>
            </p:nvSpPr>
            <p:spPr>
              <a:xfrm>
                <a:off x="2705825" y="522325"/>
                <a:ext cx="671600" cy="780725"/>
              </a:xfrm>
              <a:custGeom>
                <a:avLst/>
                <a:gdLst/>
                <a:ahLst/>
                <a:cxnLst/>
                <a:rect l="l" t="t" r="r" b="b"/>
                <a:pathLst>
                  <a:path w="26864" h="31229" extrusionOk="0">
                    <a:moveTo>
                      <a:pt x="12028" y="0"/>
                    </a:moveTo>
                    <a:cubicBezTo>
                      <a:pt x="11435" y="0"/>
                      <a:pt x="11082" y="53"/>
                      <a:pt x="11082" y="53"/>
                    </a:cubicBezTo>
                    <a:cubicBezTo>
                      <a:pt x="1" y="736"/>
                      <a:pt x="1679" y="9221"/>
                      <a:pt x="3754" y="20435"/>
                    </a:cubicBezTo>
                    <a:cubicBezTo>
                      <a:pt x="5133" y="27888"/>
                      <a:pt x="9302" y="31228"/>
                      <a:pt x="16250" y="31228"/>
                    </a:cubicBezTo>
                    <a:cubicBezTo>
                      <a:pt x="16291" y="31228"/>
                      <a:pt x="16332" y="31228"/>
                      <a:pt x="16373" y="31228"/>
                    </a:cubicBezTo>
                    <a:cubicBezTo>
                      <a:pt x="22296" y="31195"/>
                      <a:pt x="26864" y="27386"/>
                      <a:pt x="24216" y="12639"/>
                    </a:cubicBezTo>
                    <a:cubicBezTo>
                      <a:pt x="22136" y="1057"/>
                      <a:pt x="14681" y="0"/>
                      <a:pt x="12028" y="0"/>
                    </a:cubicBezTo>
                    <a:close/>
                  </a:path>
                </a:pathLst>
              </a:custGeom>
              <a:solidFill>
                <a:srgbClr val="F5C8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139;p19"/>
              <p:cNvSpPr/>
              <p:nvPr/>
            </p:nvSpPr>
            <p:spPr>
              <a:xfrm>
                <a:off x="3067000" y="755525"/>
                <a:ext cx="61375" cy="270950"/>
              </a:xfrm>
              <a:custGeom>
                <a:avLst/>
                <a:gdLst/>
                <a:ahLst/>
                <a:cxnLst/>
                <a:rect l="l" t="t" r="r" b="b"/>
                <a:pathLst>
                  <a:path w="2455" h="10838" extrusionOk="0">
                    <a:moveTo>
                      <a:pt x="1620" y="0"/>
                    </a:moveTo>
                    <a:cubicBezTo>
                      <a:pt x="1562" y="0"/>
                      <a:pt x="1506" y="39"/>
                      <a:pt x="1505" y="118"/>
                    </a:cubicBezTo>
                    <a:cubicBezTo>
                      <a:pt x="1484" y="1804"/>
                      <a:pt x="1549" y="3488"/>
                      <a:pt x="1586" y="5173"/>
                    </a:cubicBezTo>
                    <a:cubicBezTo>
                      <a:pt x="1605" y="6048"/>
                      <a:pt x="2172" y="10310"/>
                      <a:pt x="621" y="10310"/>
                    </a:cubicBezTo>
                    <a:cubicBezTo>
                      <a:pt x="560" y="10310"/>
                      <a:pt x="496" y="10303"/>
                      <a:pt x="429" y="10290"/>
                    </a:cubicBezTo>
                    <a:cubicBezTo>
                      <a:pt x="409" y="10286"/>
                      <a:pt x="390" y="10284"/>
                      <a:pt x="372" y="10284"/>
                    </a:cubicBezTo>
                    <a:cubicBezTo>
                      <a:pt x="101" y="10284"/>
                      <a:pt x="0" y="10695"/>
                      <a:pt x="295" y="10772"/>
                    </a:cubicBezTo>
                    <a:cubicBezTo>
                      <a:pt x="464" y="10816"/>
                      <a:pt x="618" y="10837"/>
                      <a:pt x="758" y="10837"/>
                    </a:cubicBezTo>
                    <a:cubicBezTo>
                      <a:pt x="1609" y="10837"/>
                      <a:pt x="1975" y="10083"/>
                      <a:pt x="2091" y="9172"/>
                    </a:cubicBezTo>
                    <a:cubicBezTo>
                      <a:pt x="2454" y="6328"/>
                      <a:pt x="2050" y="2962"/>
                      <a:pt x="1750" y="118"/>
                    </a:cubicBezTo>
                    <a:cubicBezTo>
                      <a:pt x="1742" y="40"/>
                      <a:pt x="1680" y="0"/>
                      <a:pt x="1620" y="0"/>
                    </a:cubicBezTo>
                    <a:close/>
                  </a:path>
                </a:pathLst>
              </a:custGeom>
              <a:solidFill>
                <a:srgbClr val="DB7F6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19"/>
              <p:cNvSpPr/>
              <p:nvPr/>
            </p:nvSpPr>
            <p:spPr>
              <a:xfrm>
                <a:off x="3010875" y="889000"/>
                <a:ext cx="49200" cy="47350"/>
              </a:xfrm>
              <a:custGeom>
                <a:avLst/>
                <a:gdLst/>
                <a:ahLst/>
                <a:cxnLst/>
                <a:rect l="l" t="t" r="r" b="b"/>
                <a:pathLst>
                  <a:path w="1968" h="1894" extrusionOk="0">
                    <a:moveTo>
                      <a:pt x="946" y="1"/>
                    </a:moveTo>
                    <a:cubicBezTo>
                      <a:pt x="424" y="1"/>
                      <a:pt x="0" y="424"/>
                      <a:pt x="0" y="947"/>
                    </a:cubicBezTo>
                    <a:cubicBezTo>
                      <a:pt x="0" y="1330"/>
                      <a:pt x="231" y="1675"/>
                      <a:pt x="584" y="1821"/>
                    </a:cubicBezTo>
                    <a:cubicBezTo>
                      <a:pt x="702" y="1870"/>
                      <a:pt x="825" y="1894"/>
                      <a:pt x="947" y="1894"/>
                    </a:cubicBezTo>
                    <a:cubicBezTo>
                      <a:pt x="1194" y="1894"/>
                      <a:pt x="1435" y="1797"/>
                      <a:pt x="1616" y="1616"/>
                    </a:cubicBezTo>
                    <a:cubicBezTo>
                      <a:pt x="1887" y="1345"/>
                      <a:pt x="1968" y="938"/>
                      <a:pt x="1822" y="585"/>
                    </a:cubicBezTo>
                    <a:cubicBezTo>
                      <a:pt x="1674" y="231"/>
                      <a:pt x="1329" y="1"/>
                      <a:pt x="946" y="1"/>
                    </a:cubicBezTo>
                    <a:close/>
                  </a:path>
                </a:pathLst>
              </a:custGeom>
              <a:solidFill>
                <a:srgbClr val="1B1F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141;p19"/>
              <p:cNvSpPr/>
              <p:nvPr/>
            </p:nvSpPr>
            <p:spPr>
              <a:xfrm>
                <a:off x="3211225" y="889000"/>
                <a:ext cx="49225" cy="47350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1894" extrusionOk="0">
                    <a:moveTo>
                      <a:pt x="948" y="1"/>
                    </a:moveTo>
                    <a:cubicBezTo>
                      <a:pt x="425" y="1"/>
                      <a:pt x="1" y="424"/>
                      <a:pt x="1" y="947"/>
                    </a:cubicBezTo>
                    <a:cubicBezTo>
                      <a:pt x="1" y="1330"/>
                      <a:pt x="231" y="1675"/>
                      <a:pt x="586" y="1821"/>
                    </a:cubicBezTo>
                    <a:cubicBezTo>
                      <a:pt x="703" y="1870"/>
                      <a:pt x="826" y="1894"/>
                      <a:pt x="948" y="1894"/>
                    </a:cubicBezTo>
                    <a:cubicBezTo>
                      <a:pt x="1194" y="1894"/>
                      <a:pt x="1436" y="1797"/>
                      <a:pt x="1617" y="1616"/>
                    </a:cubicBezTo>
                    <a:cubicBezTo>
                      <a:pt x="1888" y="1346"/>
                      <a:pt x="1969" y="938"/>
                      <a:pt x="1822" y="585"/>
                    </a:cubicBezTo>
                    <a:cubicBezTo>
                      <a:pt x="1676" y="231"/>
                      <a:pt x="1330" y="1"/>
                      <a:pt x="948" y="1"/>
                    </a:cubicBezTo>
                    <a:close/>
                  </a:path>
                </a:pathLst>
              </a:custGeom>
              <a:solidFill>
                <a:srgbClr val="1B1F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142;p19"/>
              <p:cNvSpPr/>
              <p:nvPr/>
            </p:nvSpPr>
            <p:spPr>
              <a:xfrm>
                <a:off x="3142925" y="775100"/>
                <a:ext cx="102475" cy="30325"/>
              </a:xfrm>
              <a:custGeom>
                <a:avLst/>
                <a:gdLst/>
                <a:ahLst/>
                <a:cxnLst/>
                <a:rect l="l" t="t" r="r" b="b"/>
                <a:pathLst>
                  <a:path w="4099" h="1213" extrusionOk="0">
                    <a:moveTo>
                      <a:pt x="1854" y="1"/>
                    </a:moveTo>
                    <a:cubicBezTo>
                      <a:pt x="1222" y="1"/>
                      <a:pt x="601" y="164"/>
                      <a:pt x="179" y="480"/>
                    </a:cubicBezTo>
                    <a:cubicBezTo>
                      <a:pt x="1" y="613"/>
                      <a:pt x="64" y="935"/>
                      <a:pt x="279" y="935"/>
                    </a:cubicBezTo>
                    <a:cubicBezTo>
                      <a:pt x="306" y="935"/>
                      <a:pt x="334" y="930"/>
                      <a:pt x="364" y="920"/>
                    </a:cubicBezTo>
                    <a:cubicBezTo>
                      <a:pt x="893" y="741"/>
                      <a:pt x="1355" y="574"/>
                      <a:pt x="1892" y="574"/>
                    </a:cubicBezTo>
                    <a:cubicBezTo>
                      <a:pt x="1995" y="574"/>
                      <a:pt x="2101" y="581"/>
                      <a:pt x="2211" y="594"/>
                    </a:cubicBezTo>
                    <a:cubicBezTo>
                      <a:pt x="2820" y="670"/>
                      <a:pt x="3284" y="989"/>
                      <a:pt x="3840" y="1203"/>
                    </a:cubicBezTo>
                    <a:cubicBezTo>
                      <a:pt x="3857" y="1209"/>
                      <a:pt x="3874" y="1212"/>
                      <a:pt x="3890" y="1212"/>
                    </a:cubicBezTo>
                    <a:cubicBezTo>
                      <a:pt x="4007" y="1212"/>
                      <a:pt x="4099" y="1058"/>
                      <a:pt x="4031" y="954"/>
                    </a:cubicBezTo>
                    <a:lnTo>
                      <a:pt x="4031" y="954"/>
                    </a:lnTo>
                    <a:lnTo>
                      <a:pt x="4031" y="955"/>
                    </a:lnTo>
                    <a:cubicBezTo>
                      <a:pt x="3614" y="310"/>
                      <a:pt x="2724" y="1"/>
                      <a:pt x="1854" y="1"/>
                    </a:cubicBezTo>
                    <a:close/>
                  </a:path>
                </a:pathLst>
              </a:custGeom>
              <a:solidFill>
                <a:srgbClr val="332A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19"/>
              <p:cNvSpPr/>
              <p:nvPr/>
            </p:nvSpPr>
            <p:spPr>
              <a:xfrm>
                <a:off x="2940200" y="767750"/>
                <a:ext cx="102500" cy="30325"/>
              </a:xfrm>
              <a:custGeom>
                <a:avLst/>
                <a:gdLst/>
                <a:ahLst/>
                <a:cxnLst/>
                <a:rect l="l" t="t" r="r" b="b"/>
                <a:pathLst>
                  <a:path w="4100" h="1213" extrusionOk="0">
                    <a:moveTo>
                      <a:pt x="1855" y="0"/>
                    </a:moveTo>
                    <a:cubicBezTo>
                      <a:pt x="1222" y="0"/>
                      <a:pt x="601" y="163"/>
                      <a:pt x="179" y="479"/>
                    </a:cubicBezTo>
                    <a:cubicBezTo>
                      <a:pt x="1" y="613"/>
                      <a:pt x="65" y="935"/>
                      <a:pt x="281" y="935"/>
                    </a:cubicBezTo>
                    <a:cubicBezTo>
                      <a:pt x="307" y="935"/>
                      <a:pt x="336" y="930"/>
                      <a:pt x="366" y="920"/>
                    </a:cubicBezTo>
                    <a:cubicBezTo>
                      <a:pt x="893" y="742"/>
                      <a:pt x="1354" y="574"/>
                      <a:pt x="1890" y="574"/>
                    </a:cubicBezTo>
                    <a:cubicBezTo>
                      <a:pt x="1994" y="574"/>
                      <a:pt x="2101" y="581"/>
                      <a:pt x="2211" y="594"/>
                    </a:cubicBezTo>
                    <a:cubicBezTo>
                      <a:pt x="2821" y="670"/>
                      <a:pt x="3284" y="990"/>
                      <a:pt x="3840" y="1203"/>
                    </a:cubicBezTo>
                    <a:cubicBezTo>
                      <a:pt x="3857" y="1210"/>
                      <a:pt x="3874" y="1213"/>
                      <a:pt x="3890" y="1213"/>
                    </a:cubicBezTo>
                    <a:cubicBezTo>
                      <a:pt x="4008" y="1213"/>
                      <a:pt x="4099" y="1058"/>
                      <a:pt x="4033" y="954"/>
                    </a:cubicBezTo>
                    <a:cubicBezTo>
                      <a:pt x="3615" y="309"/>
                      <a:pt x="2725" y="0"/>
                      <a:pt x="1855" y="0"/>
                    </a:cubicBezTo>
                    <a:close/>
                  </a:path>
                </a:pathLst>
              </a:custGeom>
              <a:solidFill>
                <a:srgbClr val="332A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19"/>
              <p:cNvSpPr/>
              <p:nvPr/>
            </p:nvSpPr>
            <p:spPr>
              <a:xfrm>
                <a:off x="2690725" y="872000"/>
                <a:ext cx="82050" cy="96625"/>
              </a:xfrm>
              <a:custGeom>
                <a:avLst/>
                <a:gdLst/>
                <a:ahLst/>
                <a:cxnLst/>
                <a:rect l="l" t="t" r="r" b="b"/>
                <a:pathLst>
                  <a:path w="3282" h="3865" extrusionOk="0">
                    <a:moveTo>
                      <a:pt x="1141" y="0"/>
                    </a:moveTo>
                    <a:cubicBezTo>
                      <a:pt x="927" y="0"/>
                      <a:pt x="709" y="71"/>
                      <a:pt x="537" y="201"/>
                    </a:cubicBezTo>
                    <a:cubicBezTo>
                      <a:pt x="218" y="444"/>
                      <a:pt x="52" y="849"/>
                      <a:pt x="26" y="1250"/>
                    </a:cubicBezTo>
                    <a:cubicBezTo>
                      <a:pt x="0" y="1650"/>
                      <a:pt x="101" y="2048"/>
                      <a:pt x="231" y="2427"/>
                    </a:cubicBezTo>
                    <a:cubicBezTo>
                      <a:pt x="423" y="2983"/>
                      <a:pt x="727" y="3560"/>
                      <a:pt x="1272" y="3781"/>
                    </a:cubicBezTo>
                    <a:cubicBezTo>
                      <a:pt x="1412" y="3838"/>
                      <a:pt x="1560" y="3865"/>
                      <a:pt x="1708" y="3865"/>
                    </a:cubicBezTo>
                    <a:cubicBezTo>
                      <a:pt x="2212" y="3865"/>
                      <a:pt x="2721" y="3559"/>
                      <a:pt x="2965" y="3106"/>
                    </a:cubicBezTo>
                    <a:cubicBezTo>
                      <a:pt x="3282" y="2519"/>
                      <a:pt x="3188" y="1767"/>
                      <a:pt x="2828" y="1206"/>
                    </a:cubicBezTo>
                    <a:cubicBezTo>
                      <a:pt x="2468" y="646"/>
                      <a:pt x="1876" y="265"/>
                      <a:pt x="1246" y="48"/>
                    </a:cubicBezTo>
                    <a:lnTo>
                      <a:pt x="1246" y="48"/>
                    </a:lnTo>
                    <a:lnTo>
                      <a:pt x="1655" y="170"/>
                    </a:lnTo>
                    <a:cubicBezTo>
                      <a:pt x="1509" y="54"/>
                      <a:pt x="1327" y="0"/>
                      <a:pt x="1141" y="0"/>
                    </a:cubicBezTo>
                    <a:close/>
                  </a:path>
                </a:pathLst>
              </a:custGeom>
              <a:solidFill>
                <a:srgbClr val="DB7F6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19"/>
              <p:cNvSpPr/>
              <p:nvPr/>
            </p:nvSpPr>
            <p:spPr>
              <a:xfrm>
                <a:off x="3024950" y="1031025"/>
                <a:ext cx="95700" cy="51525"/>
              </a:xfrm>
              <a:custGeom>
                <a:avLst/>
                <a:gdLst/>
                <a:ahLst/>
                <a:cxnLst/>
                <a:rect l="l" t="t" r="r" b="b"/>
                <a:pathLst>
                  <a:path w="3828" h="2061" extrusionOk="0">
                    <a:moveTo>
                      <a:pt x="243" y="1"/>
                    </a:moveTo>
                    <a:cubicBezTo>
                      <a:pt x="117" y="1"/>
                      <a:pt x="0" y="104"/>
                      <a:pt x="36" y="266"/>
                    </a:cubicBezTo>
                    <a:cubicBezTo>
                      <a:pt x="257" y="1274"/>
                      <a:pt x="1426" y="2060"/>
                      <a:pt x="2499" y="2060"/>
                    </a:cubicBezTo>
                    <a:cubicBezTo>
                      <a:pt x="2928" y="2060"/>
                      <a:pt x="3342" y="1934"/>
                      <a:pt x="3674" y="1647"/>
                    </a:cubicBezTo>
                    <a:cubicBezTo>
                      <a:pt x="3827" y="1513"/>
                      <a:pt x="3717" y="1218"/>
                      <a:pt x="3516" y="1218"/>
                    </a:cubicBezTo>
                    <a:cubicBezTo>
                      <a:pt x="3509" y="1218"/>
                      <a:pt x="3503" y="1218"/>
                      <a:pt x="3497" y="1218"/>
                    </a:cubicBezTo>
                    <a:cubicBezTo>
                      <a:pt x="3085" y="1255"/>
                      <a:pt x="2724" y="1357"/>
                      <a:pt x="2347" y="1357"/>
                    </a:cubicBezTo>
                    <a:cubicBezTo>
                      <a:pt x="2150" y="1357"/>
                      <a:pt x="1948" y="1329"/>
                      <a:pt x="1733" y="1251"/>
                    </a:cubicBezTo>
                    <a:cubicBezTo>
                      <a:pt x="1137" y="1032"/>
                      <a:pt x="795" y="594"/>
                      <a:pt x="432" y="99"/>
                    </a:cubicBezTo>
                    <a:cubicBezTo>
                      <a:pt x="382" y="31"/>
                      <a:pt x="311" y="1"/>
                      <a:pt x="243" y="1"/>
                    </a:cubicBezTo>
                    <a:close/>
                  </a:path>
                </a:pathLst>
              </a:custGeom>
              <a:solidFill>
                <a:srgbClr val="DB7F6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19"/>
              <p:cNvSpPr/>
              <p:nvPr/>
            </p:nvSpPr>
            <p:spPr>
              <a:xfrm>
                <a:off x="2901750" y="808000"/>
                <a:ext cx="186750" cy="186425"/>
              </a:xfrm>
              <a:custGeom>
                <a:avLst/>
                <a:gdLst/>
                <a:ahLst/>
                <a:cxnLst/>
                <a:rect l="l" t="t" r="r" b="b"/>
                <a:pathLst>
                  <a:path w="7470" h="7457" extrusionOk="0">
                    <a:moveTo>
                      <a:pt x="3640" y="412"/>
                    </a:moveTo>
                    <a:cubicBezTo>
                      <a:pt x="5334" y="412"/>
                      <a:pt x="7061" y="1523"/>
                      <a:pt x="7180" y="3732"/>
                    </a:cubicBezTo>
                    <a:cubicBezTo>
                      <a:pt x="7061" y="5938"/>
                      <a:pt x="5333" y="7049"/>
                      <a:pt x="3639" y="7049"/>
                    </a:cubicBezTo>
                    <a:cubicBezTo>
                      <a:pt x="1952" y="7049"/>
                      <a:pt x="299" y="5949"/>
                      <a:pt x="299" y="3732"/>
                    </a:cubicBezTo>
                    <a:cubicBezTo>
                      <a:pt x="299" y="1514"/>
                      <a:pt x="1953" y="412"/>
                      <a:pt x="3640" y="412"/>
                    </a:cubicBezTo>
                    <a:close/>
                    <a:moveTo>
                      <a:pt x="3739" y="1"/>
                    </a:moveTo>
                    <a:cubicBezTo>
                      <a:pt x="1716" y="1"/>
                      <a:pt x="0" y="1701"/>
                      <a:pt x="10" y="3732"/>
                    </a:cubicBezTo>
                    <a:cubicBezTo>
                      <a:pt x="18" y="5691"/>
                      <a:pt x="1585" y="7349"/>
                      <a:pt x="3544" y="7451"/>
                    </a:cubicBezTo>
                    <a:cubicBezTo>
                      <a:pt x="3612" y="7454"/>
                      <a:pt x="3680" y="7456"/>
                      <a:pt x="3747" y="7456"/>
                    </a:cubicBezTo>
                    <a:cubicBezTo>
                      <a:pt x="5820" y="7456"/>
                      <a:pt x="7341" y="5792"/>
                      <a:pt x="7467" y="3769"/>
                    </a:cubicBezTo>
                    <a:lnTo>
                      <a:pt x="7467" y="3769"/>
                    </a:lnTo>
                    <a:cubicBezTo>
                      <a:pt x="7469" y="3758"/>
                      <a:pt x="7470" y="3745"/>
                      <a:pt x="7469" y="3732"/>
                    </a:cubicBezTo>
                    <a:lnTo>
                      <a:pt x="7469" y="3732"/>
                    </a:lnTo>
                    <a:cubicBezTo>
                      <a:pt x="7469" y="3732"/>
                      <a:pt x="7469" y="3732"/>
                      <a:pt x="7469" y="3732"/>
                    </a:cubicBezTo>
                    <a:cubicBezTo>
                      <a:pt x="7470" y="3718"/>
                      <a:pt x="7469" y="3706"/>
                      <a:pt x="7467" y="3694"/>
                    </a:cubicBezTo>
                    <a:lnTo>
                      <a:pt x="7467" y="3694"/>
                    </a:lnTo>
                    <a:cubicBezTo>
                      <a:pt x="7342" y="1684"/>
                      <a:pt x="5841" y="1"/>
                      <a:pt x="3739" y="1"/>
                    </a:cubicBezTo>
                    <a:close/>
                  </a:path>
                </a:pathLst>
              </a:custGeom>
              <a:solidFill>
                <a:srgbClr val="1D22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19"/>
              <p:cNvSpPr/>
              <p:nvPr/>
            </p:nvSpPr>
            <p:spPr>
              <a:xfrm>
                <a:off x="3135750" y="808000"/>
                <a:ext cx="186775" cy="186425"/>
              </a:xfrm>
              <a:custGeom>
                <a:avLst/>
                <a:gdLst/>
                <a:ahLst/>
                <a:cxnLst/>
                <a:rect l="l" t="t" r="r" b="b"/>
                <a:pathLst>
                  <a:path w="7471" h="7457" extrusionOk="0">
                    <a:moveTo>
                      <a:pt x="3640" y="412"/>
                    </a:moveTo>
                    <a:cubicBezTo>
                      <a:pt x="5334" y="412"/>
                      <a:pt x="7061" y="1523"/>
                      <a:pt x="7180" y="3732"/>
                    </a:cubicBezTo>
                    <a:cubicBezTo>
                      <a:pt x="7061" y="5938"/>
                      <a:pt x="5333" y="7049"/>
                      <a:pt x="3639" y="7049"/>
                    </a:cubicBezTo>
                    <a:cubicBezTo>
                      <a:pt x="1952" y="7049"/>
                      <a:pt x="299" y="5949"/>
                      <a:pt x="299" y="3732"/>
                    </a:cubicBezTo>
                    <a:cubicBezTo>
                      <a:pt x="299" y="1514"/>
                      <a:pt x="1953" y="412"/>
                      <a:pt x="3640" y="412"/>
                    </a:cubicBezTo>
                    <a:close/>
                    <a:moveTo>
                      <a:pt x="3740" y="1"/>
                    </a:moveTo>
                    <a:cubicBezTo>
                      <a:pt x="1716" y="1"/>
                      <a:pt x="0" y="1701"/>
                      <a:pt x="10" y="3732"/>
                    </a:cubicBezTo>
                    <a:cubicBezTo>
                      <a:pt x="19" y="5691"/>
                      <a:pt x="1584" y="7349"/>
                      <a:pt x="3544" y="7451"/>
                    </a:cubicBezTo>
                    <a:cubicBezTo>
                      <a:pt x="3612" y="7454"/>
                      <a:pt x="3680" y="7456"/>
                      <a:pt x="3747" y="7456"/>
                    </a:cubicBezTo>
                    <a:cubicBezTo>
                      <a:pt x="5820" y="7456"/>
                      <a:pt x="7342" y="5791"/>
                      <a:pt x="7468" y="3768"/>
                    </a:cubicBezTo>
                    <a:lnTo>
                      <a:pt x="7468" y="3768"/>
                    </a:lnTo>
                    <a:cubicBezTo>
                      <a:pt x="7470" y="3757"/>
                      <a:pt x="7471" y="3745"/>
                      <a:pt x="7470" y="3732"/>
                    </a:cubicBezTo>
                    <a:lnTo>
                      <a:pt x="7470" y="3732"/>
                    </a:lnTo>
                    <a:cubicBezTo>
                      <a:pt x="7470" y="3732"/>
                      <a:pt x="7470" y="3732"/>
                      <a:pt x="7470" y="3732"/>
                    </a:cubicBezTo>
                    <a:cubicBezTo>
                      <a:pt x="7471" y="3719"/>
                      <a:pt x="7470" y="3707"/>
                      <a:pt x="7468" y="3696"/>
                    </a:cubicBezTo>
                    <a:lnTo>
                      <a:pt x="7468" y="3696"/>
                    </a:lnTo>
                    <a:cubicBezTo>
                      <a:pt x="7342" y="1685"/>
                      <a:pt x="5841" y="1"/>
                      <a:pt x="3740" y="1"/>
                    </a:cubicBezTo>
                    <a:close/>
                  </a:path>
                </a:pathLst>
              </a:custGeom>
              <a:solidFill>
                <a:srgbClr val="1D22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19"/>
              <p:cNvSpPr/>
              <p:nvPr/>
            </p:nvSpPr>
            <p:spPr>
              <a:xfrm>
                <a:off x="3080175" y="896000"/>
                <a:ext cx="69225" cy="9125"/>
              </a:xfrm>
              <a:custGeom>
                <a:avLst/>
                <a:gdLst/>
                <a:ahLst/>
                <a:cxnLst/>
                <a:rect l="l" t="t" r="r" b="b"/>
                <a:pathLst>
                  <a:path w="2769" h="365" extrusionOk="0">
                    <a:moveTo>
                      <a:pt x="1831" y="1"/>
                    </a:moveTo>
                    <a:cubicBezTo>
                      <a:pt x="1275" y="1"/>
                      <a:pt x="717" y="30"/>
                      <a:pt x="166" y="54"/>
                    </a:cubicBezTo>
                    <a:cubicBezTo>
                      <a:pt x="0" y="60"/>
                      <a:pt x="0" y="305"/>
                      <a:pt x="166" y="311"/>
                    </a:cubicBezTo>
                    <a:cubicBezTo>
                      <a:pt x="717" y="335"/>
                      <a:pt x="1275" y="364"/>
                      <a:pt x="1830" y="364"/>
                    </a:cubicBezTo>
                    <a:cubicBezTo>
                      <a:pt x="2075" y="364"/>
                      <a:pt x="2318" y="359"/>
                      <a:pt x="2561" y="344"/>
                    </a:cubicBezTo>
                    <a:cubicBezTo>
                      <a:pt x="2769" y="331"/>
                      <a:pt x="2769" y="33"/>
                      <a:pt x="2561" y="21"/>
                    </a:cubicBezTo>
                    <a:cubicBezTo>
                      <a:pt x="2318" y="6"/>
                      <a:pt x="2075" y="1"/>
                      <a:pt x="1831" y="1"/>
                    </a:cubicBezTo>
                    <a:close/>
                  </a:path>
                </a:pathLst>
              </a:custGeom>
              <a:solidFill>
                <a:srgbClr val="1D22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19"/>
              <p:cNvSpPr/>
              <p:nvPr/>
            </p:nvSpPr>
            <p:spPr>
              <a:xfrm>
                <a:off x="2762600" y="844550"/>
                <a:ext cx="159875" cy="15750"/>
              </a:xfrm>
              <a:custGeom>
                <a:avLst/>
                <a:gdLst/>
                <a:ahLst/>
                <a:cxnLst/>
                <a:rect l="l" t="t" r="r" b="b"/>
                <a:pathLst>
                  <a:path w="6395" h="630" extrusionOk="0">
                    <a:moveTo>
                      <a:pt x="983" y="1"/>
                    </a:moveTo>
                    <a:cubicBezTo>
                      <a:pt x="673" y="1"/>
                      <a:pt x="367" y="20"/>
                      <a:pt x="70" y="73"/>
                    </a:cubicBezTo>
                    <a:cubicBezTo>
                      <a:pt x="1" y="86"/>
                      <a:pt x="2" y="199"/>
                      <a:pt x="70" y="213"/>
                    </a:cubicBezTo>
                    <a:cubicBezTo>
                      <a:pt x="1007" y="400"/>
                      <a:pt x="2011" y="377"/>
                      <a:pt x="2963" y="451"/>
                    </a:cubicBezTo>
                    <a:cubicBezTo>
                      <a:pt x="3849" y="520"/>
                      <a:pt x="4759" y="630"/>
                      <a:pt x="5655" y="630"/>
                    </a:cubicBezTo>
                    <a:cubicBezTo>
                      <a:pt x="5840" y="630"/>
                      <a:pt x="6024" y="625"/>
                      <a:pt x="6207" y="615"/>
                    </a:cubicBezTo>
                    <a:cubicBezTo>
                      <a:pt x="6395" y="603"/>
                      <a:pt x="6394" y="337"/>
                      <a:pt x="6207" y="322"/>
                    </a:cubicBezTo>
                    <a:cubicBezTo>
                      <a:pt x="5128" y="238"/>
                      <a:pt x="4043" y="206"/>
                      <a:pt x="2963" y="133"/>
                    </a:cubicBezTo>
                    <a:cubicBezTo>
                      <a:pt x="2323" y="90"/>
                      <a:pt x="1645" y="1"/>
                      <a:pt x="983" y="1"/>
                    </a:cubicBezTo>
                    <a:close/>
                  </a:path>
                </a:pathLst>
              </a:custGeom>
              <a:solidFill>
                <a:srgbClr val="1D22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19"/>
              <p:cNvSpPr/>
              <p:nvPr/>
            </p:nvSpPr>
            <p:spPr>
              <a:xfrm>
                <a:off x="2720675" y="238125"/>
                <a:ext cx="401550" cy="308600"/>
              </a:xfrm>
              <a:custGeom>
                <a:avLst/>
                <a:gdLst/>
                <a:ahLst/>
                <a:cxnLst/>
                <a:rect l="l" t="t" r="r" b="b"/>
                <a:pathLst>
                  <a:path w="16062" h="12344" extrusionOk="0">
                    <a:moveTo>
                      <a:pt x="8826" y="0"/>
                    </a:moveTo>
                    <a:cubicBezTo>
                      <a:pt x="6282" y="0"/>
                      <a:pt x="3813" y="1297"/>
                      <a:pt x="2117" y="3207"/>
                    </a:cubicBezTo>
                    <a:cubicBezTo>
                      <a:pt x="889" y="4588"/>
                      <a:pt x="0" y="6368"/>
                      <a:pt x="78" y="8213"/>
                    </a:cubicBezTo>
                    <a:cubicBezTo>
                      <a:pt x="155" y="10060"/>
                      <a:pt x="1380" y="11913"/>
                      <a:pt x="3176" y="12343"/>
                    </a:cubicBezTo>
                    <a:lnTo>
                      <a:pt x="11948" y="11106"/>
                    </a:lnTo>
                    <a:cubicBezTo>
                      <a:pt x="14550" y="10365"/>
                      <a:pt x="16062" y="7230"/>
                      <a:pt x="15331" y="4626"/>
                    </a:cubicBezTo>
                    <a:cubicBezTo>
                      <a:pt x="14601" y="2020"/>
                      <a:pt x="11980" y="178"/>
                      <a:pt x="9279" y="14"/>
                    </a:cubicBezTo>
                    <a:cubicBezTo>
                      <a:pt x="9128" y="5"/>
                      <a:pt x="8977" y="0"/>
                      <a:pt x="8826" y="0"/>
                    </a:cubicBezTo>
                    <a:close/>
                  </a:path>
                </a:pathLst>
              </a:custGeom>
              <a:solidFill>
                <a:srgbClr val="361A1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19"/>
              <p:cNvSpPr/>
              <p:nvPr/>
            </p:nvSpPr>
            <p:spPr>
              <a:xfrm>
                <a:off x="2741875" y="492725"/>
                <a:ext cx="516700" cy="356900"/>
              </a:xfrm>
              <a:custGeom>
                <a:avLst/>
                <a:gdLst/>
                <a:ahLst/>
                <a:cxnLst/>
                <a:rect l="l" t="t" r="r" b="b"/>
                <a:pathLst>
                  <a:path w="20668" h="14276" extrusionOk="0">
                    <a:moveTo>
                      <a:pt x="9647" y="0"/>
                    </a:moveTo>
                    <a:cubicBezTo>
                      <a:pt x="8208" y="0"/>
                      <a:pt x="6784" y="333"/>
                      <a:pt x="5541" y="1059"/>
                    </a:cubicBezTo>
                    <a:cubicBezTo>
                      <a:pt x="3448" y="2281"/>
                      <a:pt x="1339" y="4020"/>
                      <a:pt x="670" y="6349"/>
                    </a:cubicBezTo>
                    <a:cubicBezTo>
                      <a:pt x="0" y="8678"/>
                      <a:pt x="205" y="11067"/>
                      <a:pt x="341" y="13486"/>
                    </a:cubicBezTo>
                    <a:lnTo>
                      <a:pt x="918" y="14216"/>
                    </a:lnTo>
                    <a:cubicBezTo>
                      <a:pt x="1088" y="14256"/>
                      <a:pt x="1260" y="14275"/>
                      <a:pt x="1430" y="14275"/>
                    </a:cubicBezTo>
                    <a:cubicBezTo>
                      <a:pt x="2424" y="14275"/>
                      <a:pt x="3393" y="13629"/>
                      <a:pt x="3941" y="12773"/>
                    </a:cubicBezTo>
                    <a:cubicBezTo>
                      <a:pt x="4585" y="11771"/>
                      <a:pt x="4761" y="10543"/>
                      <a:pt x="4832" y="9354"/>
                    </a:cubicBezTo>
                    <a:cubicBezTo>
                      <a:pt x="4903" y="8165"/>
                      <a:pt x="4887" y="6956"/>
                      <a:pt x="5207" y="5808"/>
                    </a:cubicBezTo>
                    <a:cubicBezTo>
                      <a:pt x="5853" y="7493"/>
                      <a:pt x="7582" y="8702"/>
                      <a:pt x="9387" y="8727"/>
                    </a:cubicBezTo>
                    <a:cubicBezTo>
                      <a:pt x="9407" y="8728"/>
                      <a:pt x="9428" y="8728"/>
                      <a:pt x="9448" y="8728"/>
                    </a:cubicBezTo>
                    <a:cubicBezTo>
                      <a:pt x="11230" y="8728"/>
                      <a:pt x="12963" y="7577"/>
                      <a:pt x="13649" y="5931"/>
                    </a:cubicBezTo>
                    <a:cubicBezTo>
                      <a:pt x="14907" y="7394"/>
                      <a:pt x="16732" y="8357"/>
                      <a:pt x="18650" y="8571"/>
                    </a:cubicBezTo>
                    <a:cubicBezTo>
                      <a:pt x="18729" y="8580"/>
                      <a:pt x="18808" y="8585"/>
                      <a:pt x="18886" y="8585"/>
                    </a:cubicBezTo>
                    <a:cubicBezTo>
                      <a:pt x="19467" y="8585"/>
                      <a:pt x="20006" y="8341"/>
                      <a:pt x="20371" y="7873"/>
                    </a:cubicBezTo>
                    <a:cubicBezTo>
                      <a:pt x="20668" y="7495"/>
                      <a:pt x="20665" y="6613"/>
                      <a:pt x="20412" y="6227"/>
                    </a:cubicBezTo>
                    <a:cubicBezTo>
                      <a:pt x="18844" y="3846"/>
                      <a:pt x="16366" y="2075"/>
                      <a:pt x="13768" y="901"/>
                    </a:cubicBezTo>
                    <a:cubicBezTo>
                      <a:pt x="12483" y="319"/>
                      <a:pt x="11058" y="0"/>
                      <a:pt x="9647" y="0"/>
                    </a:cubicBezTo>
                    <a:close/>
                  </a:path>
                </a:pathLst>
              </a:custGeom>
              <a:solidFill>
                <a:srgbClr val="361A1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19"/>
              <p:cNvSpPr/>
              <p:nvPr/>
            </p:nvSpPr>
            <p:spPr>
              <a:xfrm>
                <a:off x="2705350" y="982825"/>
                <a:ext cx="61450" cy="51250"/>
              </a:xfrm>
              <a:custGeom>
                <a:avLst/>
                <a:gdLst/>
                <a:ahLst/>
                <a:cxnLst/>
                <a:rect l="l" t="t" r="r" b="b"/>
                <a:pathLst>
                  <a:path w="2458" h="2050" extrusionOk="0">
                    <a:moveTo>
                      <a:pt x="1710" y="1"/>
                    </a:moveTo>
                    <a:cubicBezTo>
                      <a:pt x="1591" y="1"/>
                      <a:pt x="1471" y="94"/>
                      <a:pt x="1523" y="230"/>
                    </a:cubicBezTo>
                    <a:cubicBezTo>
                      <a:pt x="1676" y="631"/>
                      <a:pt x="1938" y="1058"/>
                      <a:pt x="1592" y="1452"/>
                    </a:cubicBezTo>
                    <a:cubicBezTo>
                      <a:pt x="1491" y="1568"/>
                      <a:pt x="1327" y="1644"/>
                      <a:pt x="1166" y="1644"/>
                    </a:cubicBezTo>
                    <a:cubicBezTo>
                      <a:pt x="1088" y="1644"/>
                      <a:pt x="1010" y="1626"/>
                      <a:pt x="941" y="1585"/>
                    </a:cubicBezTo>
                    <a:cubicBezTo>
                      <a:pt x="698" y="1442"/>
                      <a:pt x="716" y="1168"/>
                      <a:pt x="798" y="942"/>
                    </a:cubicBezTo>
                    <a:cubicBezTo>
                      <a:pt x="835" y="843"/>
                      <a:pt x="749" y="772"/>
                      <a:pt x="662" y="772"/>
                    </a:cubicBezTo>
                    <a:cubicBezTo>
                      <a:pt x="629" y="772"/>
                      <a:pt x="595" y="783"/>
                      <a:pt x="568" y="807"/>
                    </a:cubicBezTo>
                    <a:cubicBezTo>
                      <a:pt x="1" y="1323"/>
                      <a:pt x="620" y="2049"/>
                      <a:pt x="1241" y="2049"/>
                    </a:cubicBezTo>
                    <a:cubicBezTo>
                      <a:pt x="1303" y="2049"/>
                      <a:pt x="1365" y="2042"/>
                      <a:pt x="1426" y="2026"/>
                    </a:cubicBezTo>
                    <a:cubicBezTo>
                      <a:pt x="2262" y="1815"/>
                      <a:pt x="2457" y="590"/>
                      <a:pt x="1839" y="47"/>
                    </a:cubicBezTo>
                    <a:cubicBezTo>
                      <a:pt x="1803" y="15"/>
                      <a:pt x="1756" y="1"/>
                      <a:pt x="1710" y="1"/>
                    </a:cubicBezTo>
                    <a:close/>
                  </a:path>
                </a:pathLst>
              </a:custGeom>
              <a:solidFill>
                <a:srgbClr val="1D22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19"/>
              <p:cNvSpPr/>
              <p:nvPr/>
            </p:nvSpPr>
            <p:spPr>
              <a:xfrm>
                <a:off x="3359425" y="2158250"/>
                <a:ext cx="1431450" cy="686100"/>
              </a:xfrm>
              <a:custGeom>
                <a:avLst/>
                <a:gdLst/>
                <a:ahLst/>
                <a:cxnLst/>
                <a:rect l="l" t="t" r="r" b="b"/>
                <a:pathLst>
                  <a:path w="57258" h="27444" extrusionOk="0">
                    <a:moveTo>
                      <a:pt x="16154" y="0"/>
                    </a:moveTo>
                    <a:lnTo>
                      <a:pt x="0" y="2724"/>
                    </a:lnTo>
                    <a:cubicBezTo>
                      <a:pt x="0" y="2724"/>
                      <a:pt x="1356" y="24360"/>
                      <a:pt x="21451" y="27087"/>
                    </a:cubicBezTo>
                    <a:cubicBezTo>
                      <a:pt x="23251" y="27332"/>
                      <a:pt x="25016" y="27443"/>
                      <a:pt x="26738" y="27443"/>
                    </a:cubicBezTo>
                    <a:cubicBezTo>
                      <a:pt x="44235" y="27443"/>
                      <a:pt x="57257" y="15960"/>
                      <a:pt x="57257" y="15960"/>
                    </a:cubicBezTo>
                    <a:lnTo>
                      <a:pt x="48831" y="4506"/>
                    </a:lnTo>
                    <a:cubicBezTo>
                      <a:pt x="48831" y="4506"/>
                      <a:pt x="32105" y="9953"/>
                      <a:pt x="27153" y="9953"/>
                    </a:cubicBezTo>
                    <a:cubicBezTo>
                      <a:pt x="26583" y="9953"/>
                      <a:pt x="26169" y="9881"/>
                      <a:pt x="25954" y="9720"/>
                    </a:cubicBezTo>
                    <a:cubicBezTo>
                      <a:pt x="23876" y="8160"/>
                      <a:pt x="16154" y="0"/>
                      <a:pt x="16154" y="0"/>
                    </a:cubicBezTo>
                    <a:close/>
                  </a:path>
                </a:pathLst>
              </a:custGeom>
              <a:solidFill>
                <a:srgbClr val="F5C8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19"/>
              <p:cNvSpPr/>
              <p:nvPr/>
            </p:nvSpPr>
            <p:spPr>
              <a:xfrm>
                <a:off x="4560750" y="2041900"/>
                <a:ext cx="548650" cy="519400"/>
              </a:xfrm>
              <a:custGeom>
                <a:avLst/>
                <a:gdLst/>
                <a:ahLst/>
                <a:cxnLst/>
                <a:rect l="l" t="t" r="r" b="b"/>
                <a:pathLst>
                  <a:path w="21946" h="20776" extrusionOk="0">
                    <a:moveTo>
                      <a:pt x="16606" y="0"/>
                    </a:moveTo>
                    <a:cubicBezTo>
                      <a:pt x="16419" y="0"/>
                      <a:pt x="16194" y="25"/>
                      <a:pt x="15925" y="80"/>
                    </a:cubicBezTo>
                    <a:cubicBezTo>
                      <a:pt x="13279" y="619"/>
                      <a:pt x="6059" y="5124"/>
                      <a:pt x="6059" y="5124"/>
                    </a:cubicBezTo>
                    <a:cubicBezTo>
                      <a:pt x="5628" y="2377"/>
                      <a:pt x="3475" y="2305"/>
                      <a:pt x="3251" y="2305"/>
                    </a:cubicBezTo>
                    <a:cubicBezTo>
                      <a:pt x="3239" y="2305"/>
                      <a:pt x="3232" y="2305"/>
                      <a:pt x="3232" y="2305"/>
                    </a:cubicBezTo>
                    <a:cubicBezTo>
                      <a:pt x="3232" y="2305"/>
                      <a:pt x="3423" y="4021"/>
                      <a:pt x="3300" y="5837"/>
                    </a:cubicBezTo>
                    <a:cubicBezTo>
                      <a:pt x="3180" y="7569"/>
                      <a:pt x="0" y="9410"/>
                      <a:pt x="0" y="9410"/>
                    </a:cubicBezTo>
                    <a:lnTo>
                      <a:pt x="9015" y="20775"/>
                    </a:lnTo>
                    <a:cubicBezTo>
                      <a:pt x="9015" y="20775"/>
                      <a:pt x="11082" y="18834"/>
                      <a:pt x="11329" y="18596"/>
                    </a:cubicBezTo>
                    <a:cubicBezTo>
                      <a:pt x="13254" y="16747"/>
                      <a:pt x="14143" y="16670"/>
                      <a:pt x="17093" y="13521"/>
                    </a:cubicBezTo>
                    <a:cubicBezTo>
                      <a:pt x="17499" y="13086"/>
                      <a:pt x="19046" y="11294"/>
                      <a:pt x="19968" y="9707"/>
                    </a:cubicBezTo>
                    <a:cubicBezTo>
                      <a:pt x="20393" y="8975"/>
                      <a:pt x="20241" y="8134"/>
                      <a:pt x="20006" y="7320"/>
                    </a:cubicBezTo>
                    <a:cubicBezTo>
                      <a:pt x="19976" y="7216"/>
                      <a:pt x="20019" y="7058"/>
                      <a:pt x="20197" y="6815"/>
                    </a:cubicBezTo>
                    <a:cubicBezTo>
                      <a:pt x="21945" y="4450"/>
                      <a:pt x="19731" y="3563"/>
                      <a:pt x="19731" y="3563"/>
                    </a:cubicBezTo>
                    <a:cubicBezTo>
                      <a:pt x="20300" y="2099"/>
                      <a:pt x="18782" y="1870"/>
                      <a:pt x="17775" y="1870"/>
                    </a:cubicBezTo>
                    <a:cubicBezTo>
                      <a:pt x="17316" y="1870"/>
                      <a:pt x="16963" y="1917"/>
                      <a:pt x="16963" y="1917"/>
                    </a:cubicBezTo>
                    <a:cubicBezTo>
                      <a:pt x="16963" y="1917"/>
                      <a:pt x="18260" y="0"/>
                      <a:pt x="16606" y="0"/>
                    </a:cubicBezTo>
                    <a:close/>
                  </a:path>
                </a:pathLst>
              </a:custGeom>
              <a:solidFill>
                <a:srgbClr val="F5C8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155;p19"/>
              <p:cNvSpPr/>
              <p:nvPr/>
            </p:nvSpPr>
            <p:spPr>
              <a:xfrm>
                <a:off x="4842275" y="2086750"/>
                <a:ext cx="146450" cy="121850"/>
              </a:xfrm>
              <a:custGeom>
                <a:avLst/>
                <a:gdLst/>
                <a:ahLst/>
                <a:cxnLst/>
                <a:rect l="l" t="t" r="r" b="b"/>
                <a:pathLst>
                  <a:path w="5858" h="4874" extrusionOk="0">
                    <a:moveTo>
                      <a:pt x="5703" y="1"/>
                    </a:moveTo>
                    <a:cubicBezTo>
                      <a:pt x="5683" y="1"/>
                      <a:pt x="5662" y="6"/>
                      <a:pt x="5640" y="20"/>
                    </a:cubicBezTo>
                    <a:lnTo>
                      <a:pt x="5641" y="20"/>
                    </a:lnTo>
                    <a:cubicBezTo>
                      <a:pt x="3675" y="1231"/>
                      <a:pt x="1878" y="3002"/>
                      <a:pt x="155" y="4532"/>
                    </a:cubicBezTo>
                    <a:cubicBezTo>
                      <a:pt x="1" y="4669"/>
                      <a:pt x="144" y="4873"/>
                      <a:pt x="308" y="4873"/>
                    </a:cubicBezTo>
                    <a:cubicBezTo>
                      <a:pt x="353" y="4873"/>
                      <a:pt x="400" y="4858"/>
                      <a:pt x="443" y="4821"/>
                    </a:cubicBezTo>
                    <a:cubicBezTo>
                      <a:pt x="2176" y="3312"/>
                      <a:pt x="4282" y="1945"/>
                      <a:pt x="5787" y="209"/>
                    </a:cubicBezTo>
                    <a:cubicBezTo>
                      <a:pt x="5858" y="128"/>
                      <a:pt x="5796" y="1"/>
                      <a:pt x="5703" y="1"/>
                    </a:cubicBezTo>
                    <a:close/>
                  </a:path>
                </a:pathLst>
              </a:custGeom>
              <a:solidFill>
                <a:srgbClr val="DB7F6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19"/>
              <p:cNvSpPr/>
              <p:nvPr/>
            </p:nvSpPr>
            <p:spPr>
              <a:xfrm>
                <a:off x="4702400" y="2161625"/>
                <a:ext cx="84875" cy="126375"/>
              </a:xfrm>
              <a:custGeom>
                <a:avLst/>
                <a:gdLst/>
                <a:ahLst/>
                <a:cxnLst/>
                <a:rect l="l" t="t" r="r" b="b"/>
                <a:pathLst>
                  <a:path w="3395" h="5055" extrusionOk="0">
                    <a:moveTo>
                      <a:pt x="301" y="0"/>
                    </a:moveTo>
                    <a:cubicBezTo>
                      <a:pt x="300" y="0"/>
                      <a:pt x="299" y="0"/>
                      <a:pt x="298" y="1"/>
                    </a:cubicBezTo>
                    <a:cubicBezTo>
                      <a:pt x="238" y="17"/>
                      <a:pt x="304" y="369"/>
                      <a:pt x="297" y="936"/>
                    </a:cubicBezTo>
                    <a:cubicBezTo>
                      <a:pt x="304" y="1506"/>
                      <a:pt x="135" y="2275"/>
                      <a:pt x="26" y="3200"/>
                    </a:cubicBezTo>
                    <a:lnTo>
                      <a:pt x="1" y="3418"/>
                    </a:lnTo>
                    <a:lnTo>
                      <a:pt x="235" y="3428"/>
                    </a:lnTo>
                    <a:lnTo>
                      <a:pt x="488" y="3440"/>
                    </a:lnTo>
                    <a:cubicBezTo>
                      <a:pt x="1405" y="3512"/>
                      <a:pt x="2162" y="3955"/>
                      <a:pt x="2619" y="4349"/>
                    </a:cubicBezTo>
                    <a:cubicBezTo>
                      <a:pt x="3063" y="4728"/>
                      <a:pt x="3273" y="5055"/>
                      <a:pt x="3341" y="5055"/>
                    </a:cubicBezTo>
                    <a:cubicBezTo>
                      <a:pt x="3345" y="5055"/>
                      <a:pt x="3348" y="5054"/>
                      <a:pt x="3350" y="5052"/>
                    </a:cubicBezTo>
                    <a:cubicBezTo>
                      <a:pt x="3394" y="5033"/>
                      <a:pt x="3276" y="4628"/>
                      <a:pt x="2825" y="4136"/>
                    </a:cubicBezTo>
                    <a:cubicBezTo>
                      <a:pt x="2384" y="3651"/>
                      <a:pt x="1562" y="3104"/>
                      <a:pt x="522" y="3023"/>
                    </a:cubicBezTo>
                    <a:lnTo>
                      <a:pt x="467" y="3020"/>
                    </a:lnTo>
                    <a:lnTo>
                      <a:pt x="467" y="3020"/>
                    </a:lnTo>
                    <a:cubicBezTo>
                      <a:pt x="557" y="2223"/>
                      <a:pt x="660" y="1474"/>
                      <a:pt x="582" y="922"/>
                    </a:cubicBezTo>
                    <a:cubicBezTo>
                      <a:pt x="513" y="333"/>
                      <a:pt x="350" y="0"/>
                      <a:pt x="301" y="0"/>
                    </a:cubicBezTo>
                    <a:close/>
                  </a:path>
                </a:pathLst>
              </a:custGeom>
              <a:solidFill>
                <a:srgbClr val="DB7F6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19"/>
              <p:cNvSpPr/>
              <p:nvPr/>
            </p:nvSpPr>
            <p:spPr>
              <a:xfrm>
                <a:off x="4897175" y="2120825"/>
                <a:ext cx="169500" cy="143525"/>
              </a:xfrm>
              <a:custGeom>
                <a:avLst/>
                <a:gdLst/>
                <a:ahLst/>
                <a:cxnLst/>
                <a:rect l="l" t="t" r="r" b="b"/>
                <a:pathLst>
                  <a:path w="6780" h="5741" extrusionOk="0">
                    <a:moveTo>
                      <a:pt x="6687" y="1"/>
                    </a:moveTo>
                    <a:cubicBezTo>
                      <a:pt x="6527" y="1"/>
                      <a:pt x="5084" y="1255"/>
                      <a:pt x="3310" y="2784"/>
                    </a:cubicBezTo>
                    <a:cubicBezTo>
                      <a:pt x="1487" y="4366"/>
                      <a:pt x="0" y="5643"/>
                      <a:pt x="72" y="5735"/>
                    </a:cubicBezTo>
                    <a:cubicBezTo>
                      <a:pt x="75" y="5739"/>
                      <a:pt x="79" y="5740"/>
                      <a:pt x="86" y="5740"/>
                    </a:cubicBezTo>
                    <a:cubicBezTo>
                      <a:pt x="264" y="5740"/>
                      <a:pt x="1822" y="4631"/>
                      <a:pt x="3585" y="3101"/>
                    </a:cubicBezTo>
                    <a:cubicBezTo>
                      <a:pt x="5423" y="1516"/>
                      <a:pt x="6780" y="88"/>
                      <a:pt x="6699" y="4"/>
                    </a:cubicBezTo>
                    <a:cubicBezTo>
                      <a:pt x="6696" y="2"/>
                      <a:pt x="6692" y="1"/>
                      <a:pt x="6687" y="1"/>
                    </a:cubicBezTo>
                    <a:close/>
                  </a:path>
                </a:pathLst>
              </a:custGeom>
              <a:solidFill>
                <a:srgbClr val="DB7F6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19"/>
              <p:cNvSpPr/>
              <p:nvPr/>
            </p:nvSpPr>
            <p:spPr>
              <a:xfrm>
                <a:off x="3266725" y="1493675"/>
                <a:ext cx="639727" cy="989437"/>
              </a:xfrm>
              <a:custGeom>
                <a:avLst/>
                <a:gdLst/>
                <a:ahLst/>
                <a:cxnLst/>
                <a:rect l="l" t="t" r="r" b="b"/>
                <a:pathLst>
                  <a:path w="23652" h="38158" extrusionOk="0">
                    <a:moveTo>
                      <a:pt x="1" y="0"/>
                    </a:moveTo>
                    <a:lnTo>
                      <a:pt x="5606" y="38157"/>
                    </a:lnTo>
                    <a:lnTo>
                      <a:pt x="23652" y="30726"/>
                    </a:lnTo>
                    <a:cubicBezTo>
                      <a:pt x="15535" y="191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FD88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59;p19"/>
              <p:cNvSpPr/>
              <p:nvPr/>
            </p:nvSpPr>
            <p:spPr>
              <a:xfrm>
                <a:off x="3453325" y="1936650"/>
                <a:ext cx="161525" cy="489125"/>
              </a:xfrm>
              <a:custGeom>
                <a:avLst/>
                <a:gdLst/>
                <a:ahLst/>
                <a:cxnLst/>
                <a:rect l="l" t="t" r="r" b="b"/>
                <a:pathLst>
                  <a:path w="6461" h="19565" extrusionOk="0">
                    <a:moveTo>
                      <a:pt x="169" y="1"/>
                    </a:moveTo>
                    <a:cubicBezTo>
                      <a:pt x="147" y="1"/>
                      <a:pt x="120" y="212"/>
                      <a:pt x="94" y="605"/>
                    </a:cubicBezTo>
                    <a:cubicBezTo>
                      <a:pt x="70" y="999"/>
                      <a:pt x="42" y="1573"/>
                      <a:pt x="28" y="2298"/>
                    </a:cubicBezTo>
                    <a:cubicBezTo>
                      <a:pt x="0" y="3748"/>
                      <a:pt x="35" y="5811"/>
                      <a:pt x="349" y="8197"/>
                    </a:cubicBezTo>
                    <a:lnTo>
                      <a:pt x="371" y="8365"/>
                    </a:lnTo>
                    <a:lnTo>
                      <a:pt x="542" y="8367"/>
                    </a:lnTo>
                    <a:cubicBezTo>
                      <a:pt x="1839" y="8379"/>
                      <a:pt x="3249" y="8962"/>
                      <a:pt x="4311" y="10015"/>
                    </a:cubicBezTo>
                    <a:cubicBezTo>
                      <a:pt x="5521" y="11182"/>
                      <a:pt x="6137" y="12802"/>
                      <a:pt x="6007" y="14246"/>
                    </a:cubicBezTo>
                    <a:cubicBezTo>
                      <a:pt x="5899" y="15701"/>
                      <a:pt x="5203" y="16906"/>
                      <a:pt x="4467" y="17722"/>
                    </a:cubicBezTo>
                    <a:cubicBezTo>
                      <a:pt x="3710" y="18538"/>
                      <a:pt x="2907" y="18996"/>
                      <a:pt x="2328" y="19227"/>
                    </a:cubicBezTo>
                    <a:cubicBezTo>
                      <a:pt x="1747" y="19464"/>
                      <a:pt x="1395" y="19513"/>
                      <a:pt x="1404" y="19557"/>
                    </a:cubicBezTo>
                    <a:cubicBezTo>
                      <a:pt x="1404" y="19562"/>
                      <a:pt x="1418" y="19565"/>
                      <a:pt x="1443" y="19565"/>
                    </a:cubicBezTo>
                    <a:cubicBezTo>
                      <a:pt x="1484" y="19565"/>
                      <a:pt x="1557" y="19558"/>
                      <a:pt x="1661" y="19543"/>
                    </a:cubicBezTo>
                    <a:cubicBezTo>
                      <a:pt x="1831" y="19529"/>
                      <a:pt x="2074" y="19474"/>
                      <a:pt x="2384" y="19380"/>
                    </a:cubicBezTo>
                    <a:cubicBezTo>
                      <a:pt x="2998" y="19188"/>
                      <a:pt x="3859" y="18755"/>
                      <a:pt x="4682" y="17924"/>
                    </a:cubicBezTo>
                    <a:cubicBezTo>
                      <a:pt x="5480" y="17096"/>
                      <a:pt x="6251" y="15840"/>
                      <a:pt x="6390" y="14276"/>
                    </a:cubicBezTo>
                    <a:cubicBezTo>
                      <a:pt x="6461" y="13500"/>
                      <a:pt x="6351" y="12666"/>
                      <a:pt x="6046" y="11875"/>
                    </a:cubicBezTo>
                    <a:cubicBezTo>
                      <a:pt x="5738" y="11085"/>
                      <a:pt x="5240" y="10343"/>
                      <a:pt x="4603" y="9715"/>
                    </a:cubicBezTo>
                    <a:cubicBezTo>
                      <a:pt x="3514" y="8636"/>
                      <a:pt x="2071" y="8020"/>
                      <a:pt x="713" y="7976"/>
                    </a:cubicBezTo>
                    <a:lnTo>
                      <a:pt x="713" y="7976"/>
                    </a:lnTo>
                    <a:cubicBezTo>
                      <a:pt x="392" y="5686"/>
                      <a:pt x="307" y="3709"/>
                      <a:pt x="270" y="2297"/>
                    </a:cubicBezTo>
                    <a:cubicBezTo>
                      <a:pt x="232" y="852"/>
                      <a:pt x="217" y="1"/>
                      <a:pt x="169" y="1"/>
                    </a:cubicBezTo>
                    <a:close/>
                  </a:path>
                </a:pathLst>
              </a:custGeom>
              <a:solidFill>
                <a:srgbClr val="1D22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160;p19"/>
              <p:cNvSpPr/>
              <p:nvPr/>
            </p:nvSpPr>
            <p:spPr>
              <a:xfrm>
                <a:off x="2733050" y="1378475"/>
                <a:ext cx="469450" cy="294875"/>
              </a:xfrm>
              <a:custGeom>
                <a:avLst/>
                <a:gdLst/>
                <a:ahLst/>
                <a:cxnLst/>
                <a:rect l="l" t="t" r="r" b="b"/>
                <a:pathLst>
                  <a:path w="18778" h="11795" extrusionOk="0">
                    <a:moveTo>
                      <a:pt x="1" y="0"/>
                    </a:moveTo>
                    <a:lnTo>
                      <a:pt x="1" y="5865"/>
                    </a:lnTo>
                    <a:lnTo>
                      <a:pt x="2356" y="10320"/>
                    </a:lnTo>
                    <a:lnTo>
                      <a:pt x="10137" y="11795"/>
                    </a:lnTo>
                    <a:lnTo>
                      <a:pt x="15913" y="10857"/>
                    </a:lnTo>
                    <a:lnTo>
                      <a:pt x="18778" y="6434"/>
                    </a:lnTo>
                    <a:lnTo>
                      <a:pt x="17528" y="1750"/>
                    </a:lnTo>
                    <a:cubicBezTo>
                      <a:pt x="12051" y="3769"/>
                      <a:pt x="12173" y="8738"/>
                      <a:pt x="12173" y="8738"/>
                    </a:cubicBezTo>
                    <a:cubicBezTo>
                      <a:pt x="11259" y="1258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FD88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19"/>
              <p:cNvSpPr/>
              <p:nvPr/>
            </p:nvSpPr>
            <p:spPr>
              <a:xfrm>
                <a:off x="3027175" y="1612050"/>
                <a:ext cx="10525" cy="976350"/>
              </a:xfrm>
              <a:custGeom>
                <a:avLst/>
                <a:gdLst/>
                <a:ahLst/>
                <a:cxnLst/>
                <a:rect l="l" t="t" r="r" b="b"/>
                <a:pathLst>
                  <a:path w="421" h="39054" extrusionOk="0">
                    <a:moveTo>
                      <a:pt x="211" y="0"/>
                    </a:moveTo>
                    <a:cubicBezTo>
                      <a:pt x="94" y="0"/>
                      <a:pt x="1" y="8741"/>
                      <a:pt x="1" y="19528"/>
                    </a:cubicBezTo>
                    <a:cubicBezTo>
                      <a:pt x="1" y="30310"/>
                      <a:pt x="94" y="39053"/>
                      <a:pt x="211" y="39053"/>
                    </a:cubicBezTo>
                    <a:cubicBezTo>
                      <a:pt x="325" y="39053"/>
                      <a:pt x="419" y="30310"/>
                      <a:pt x="420" y="19528"/>
                    </a:cubicBezTo>
                    <a:cubicBezTo>
                      <a:pt x="420" y="8741"/>
                      <a:pt x="326" y="0"/>
                      <a:pt x="211" y="0"/>
                    </a:cubicBezTo>
                    <a:close/>
                  </a:path>
                </a:pathLst>
              </a:custGeom>
              <a:solidFill>
                <a:srgbClr val="1D22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19"/>
              <p:cNvSpPr/>
              <p:nvPr/>
            </p:nvSpPr>
            <p:spPr>
              <a:xfrm>
                <a:off x="2601450" y="2115425"/>
                <a:ext cx="186125" cy="178125"/>
              </a:xfrm>
              <a:custGeom>
                <a:avLst/>
                <a:gdLst/>
                <a:ahLst/>
                <a:cxnLst/>
                <a:rect l="l" t="t" r="r" b="b"/>
                <a:pathLst>
                  <a:path w="7445" h="7125" extrusionOk="0">
                    <a:moveTo>
                      <a:pt x="3499" y="279"/>
                    </a:moveTo>
                    <a:cubicBezTo>
                      <a:pt x="3664" y="279"/>
                      <a:pt x="3836" y="290"/>
                      <a:pt x="4013" y="313"/>
                    </a:cubicBezTo>
                    <a:cubicBezTo>
                      <a:pt x="4507" y="383"/>
                      <a:pt x="5041" y="554"/>
                      <a:pt x="5515" y="888"/>
                    </a:cubicBezTo>
                    <a:cubicBezTo>
                      <a:pt x="5982" y="1224"/>
                      <a:pt x="6387" y="1721"/>
                      <a:pt x="6589" y="2341"/>
                    </a:cubicBezTo>
                    <a:cubicBezTo>
                      <a:pt x="7016" y="3550"/>
                      <a:pt x="6716" y="5241"/>
                      <a:pt x="5510" y="6147"/>
                    </a:cubicBezTo>
                    <a:cubicBezTo>
                      <a:pt x="4961" y="6541"/>
                      <a:pt x="4315" y="6713"/>
                      <a:pt x="3677" y="6713"/>
                    </a:cubicBezTo>
                    <a:cubicBezTo>
                      <a:pt x="2893" y="6713"/>
                      <a:pt x="2122" y="6452"/>
                      <a:pt x="1560" y="6025"/>
                    </a:cubicBezTo>
                    <a:cubicBezTo>
                      <a:pt x="1030" y="5643"/>
                      <a:pt x="682" y="5105"/>
                      <a:pt x="509" y="4557"/>
                    </a:cubicBezTo>
                    <a:cubicBezTo>
                      <a:pt x="339" y="4002"/>
                      <a:pt x="348" y="3441"/>
                      <a:pt x="438" y="2952"/>
                    </a:cubicBezTo>
                    <a:cubicBezTo>
                      <a:pt x="632" y="1962"/>
                      <a:pt x="1158" y="1273"/>
                      <a:pt x="1583" y="908"/>
                    </a:cubicBezTo>
                    <a:cubicBezTo>
                      <a:pt x="1746" y="767"/>
                      <a:pt x="1891" y="663"/>
                      <a:pt x="2008" y="585"/>
                    </a:cubicBezTo>
                    <a:lnTo>
                      <a:pt x="2008" y="585"/>
                    </a:lnTo>
                    <a:cubicBezTo>
                      <a:pt x="2393" y="416"/>
                      <a:pt x="2904" y="279"/>
                      <a:pt x="3499" y="279"/>
                    </a:cubicBezTo>
                    <a:close/>
                    <a:moveTo>
                      <a:pt x="3656" y="1"/>
                    </a:moveTo>
                    <a:cubicBezTo>
                      <a:pt x="2756" y="1"/>
                      <a:pt x="2045" y="302"/>
                      <a:pt x="1621" y="598"/>
                    </a:cubicBezTo>
                    <a:cubicBezTo>
                      <a:pt x="1373" y="764"/>
                      <a:pt x="1204" y="926"/>
                      <a:pt x="1106" y="1047"/>
                    </a:cubicBezTo>
                    <a:cubicBezTo>
                      <a:pt x="1005" y="1166"/>
                      <a:pt x="959" y="1233"/>
                      <a:pt x="970" y="1242"/>
                    </a:cubicBezTo>
                    <a:cubicBezTo>
                      <a:pt x="972" y="1244"/>
                      <a:pt x="974" y="1245"/>
                      <a:pt x="976" y="1245"/>
                    </a:cubicBezTo>
                    <a:cubicBezTo>
                      <a:pt x="977" y="1245"/>
                      <a:pt x="978" y="1244"/>
                      <a:pt x="978" y="1244"/>
                    </a:cubicBezTo>
                    <a:lnTo>
                      <a:pt x="978" y="1244"/>
                    </a:lnTo>
                    <a:cubicBezTo>
                      <a:pt x="638" y="1633"/>
                      <a:pt x="314" y="2183"/>
                      <a:pt x="148" y="2891"/>
                    </a:cubicBezTo>
                    <a:cubicBezTo>
                      <a:pt x="31" y="3415"/>
                      <a:pt x="1" y="4029"/>
                      <a:pt x="175" y="4654"/>
                    </a:cubicBezTo>
                    <a:cubicBezTo>
                      <a:pt x="352" y="5273"/>
                      <a:pt x="740" y="5896"/>
                      <a:pt x="1326" y="6331"/>
                    </a:cubicBezTo>
                    <a:cubicBezTo>
                      <a:pt x="1954" y="6820"/>
                      <a:pt x="2815" y="7125"/>
                      <a:pt x="3699" y="7125"/>
                    </a:cubicBezTo>
                    <a:cubicBezTo>
                      <a:pt x="4405" y="7125"/>
                      <a:pt x="5125" y="6931"/>
                      <a:pt x="5757" y="6484"/>
                    </a:cubicBezTo>
                    <a:cubicBezTo>
                      <a:pt x="7147" y="5428"/>
                      <a:pt x="7444" y="3556"/>
                      <a:pt x="6952" y="2213"/>
                    </a:cubicBezTo>
                    <a:cubicBezTo>
                      <a:pt x="6717" y="1522"/>
                      <a:pt x="6244" y="964"/>
                      <a:pt x="5712" y="602"/>
                    </a:cubicBezTo>
                    <a:cubicBezTo>
                      <a:pt x="5173" y="242"/>
                      <a:pt x="4582" y="74"/>
                      <a:pt x="4047" y="20"/>
                    </a:cubicBezTo>
                    <a:cubicBezTo>
                      <a:pt x="3914" y="7"/>
                      <a:pt x="3783" y="1"/>
                      <a:pt x="3656" y="1"/>
                    </a:cubicBez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163;p19"/>
              <p:cNvSpPr/>
              <p:nvPr/>
            </p:nvSpPr>
            <p:spPr>
              <a:xfrm>
                <a:off x="2647225" y="1696900"/>
                <a:ext cx="186100" cy="178150"/>
              </a:xfrm>
              <a:custGeom>
                <a:avLst/>
                <a:gdLst/>
                <a:ahLst/>
                <a:cxnLst/>
                <a:rect l="l" t="t" r="r" b="b"/>
                <a:pathLst>
                  <a:path w="7444" h="7126" extrusionOk="0">
                    <a:moveTo>
                      <a:pt x="3495" y="280"/>
                    </a:moveTo>
                    <a:cubicBezTo>
                      <a:pt x="3662" y="280"/>
                      <a:pt x="3834" y="291"/>
                      <a:pt x="4012" y="315"/>
                    </a:cubicBezTo>
                    <a:cubicBezTo>
                      <a:pt x="4506" y="383"/>
                      <a:pt x="5041" y="554"/>
                      <a:pt x="5515" y="888"/>
                    </a:cubicBezTo>
                    <a:cubicBezTo>
                      <a:pt x="5983" y="1226"/>
                      <a:pt x="6387" y="1721"/>
                      <a:pt x="6588" y="2342"/>
                    </a:cubicBezTo>
                    <a:cubicBezTo>
                      <a:pt x="7015" y="3549"/>
                      <a:pt x="6716" y="5241"/>
                      <a:pt x="5510" y="6146"/>
                    </a:cubicBezTo>
                    <a:cubicBezTo>
                      <a:pt x="4960" y="6540"/>
                      <a:pt x="4315" y="6712"/>
                      <a:pt x="3677" y="6712"/>
                    </a:cubicBezTo>
                    <a:cubicBezTo>
                      <a:pt x="2893" y="6712"/>
                      <a:pt x="2121" y="6452"/>
                      <a:pt x="1559" y="6024"/>
                    </a:cubicBezTo>
                    <a:cubicBezTo>
                      <a:pt x="1029" y="5643"/>
                      <a:pt x="682" y="5105"/>
                      <a:pt x="508" y="4556"/>
                    </a:cubicBezTo>
                    <a:cubicBezTo>
                      <a:pt x="338" y="4002"/>
                      <a:pt x="347" y="3440"/>
                      <a:pt x="438" y="2951"/>
                    </a:cubicBezTo>
                    <a:cubicBezTo>
                      <a:pt x="632" y="1961"/>
                      <a:pt x="1158" y="1273"/>
                      <a:pt x="1582" y="908"/>
                    </a:cubicBezTo>
                    <a:cubicBezTo>
                      <a:pt x="1743" y="768"/>
                      <a:pt x="1887" y="665"/>
                      <a:pt x="2003" y="588"/>
                    </a:cubicBezTo>
                    <a:lnTo>
                      <a:pt x="2003" y="588"/>
                    </a:lnTo>
                    <a:cubicBezTo>
                      <a:pt x="2388" y="418"/>
                      <a:pt x="2899" y="280"/>
                      <a:pt x="3495" y="280"/>
                    </a:cubicBezTo>
                    <a:close/>
                    <a:moveTo>
                      <a:pt x="3659" y="1"/>
                    </a:moveTo>
                    <a:cubicBezTo>
                      <a:pt x="2758" y="1"/>
                      <a:pt x="2044" y="302"/>
                      <a:pt x="1621" y="598"/>
                    </a:cubicBezTo>
                    <a:cubicBezTo>
                      <a:pt x="1372" y="764"/>
                      <a:pt x="1203" y="926"/>
                      <a:pt x="1105" y="1047"/>
                    </a:cubicBezTo>
                    <a:cubicBezTo>
                      <a:pt x="1006" y="1167"/>
                      <a:pt x="959" y="1233"/>
                      <a:pt x="969" y="1243"/>
                    </a:cubicBezTo>
                    <a:cubicBezTo>
                      <a:pt x="971" y="1244"/>
                      <a:pt x="973" y="1245"/>
                      <a:pt x="976" y="1245"/>
                    </a:cubicBezTo>
                    <a:cubicBezTo>
                      <a:pt x="976" y="1245"/>
                      <a:pt x="977" y="1245"/>
                      <a:pt x="977" y="1245"/>
                    </a:cubicBezTo>
                    <a:lnTo>
                      <a:pt x="977" y="1245"/>
                    </a:lnTo>
                    <a:cubicBezTo>
                      <a:pt x="637" y="1634"/>
                      <a:pt x="313" y="2182"/>
                      <a:pt x="148" y="2890"/>
                    </a:cubicBezTo>
                    <a:cubicBezTo>
                      <a:pt x="30" y="3416"/>
                      <a:pt x="1" y="4028"/>
                      <a:pt x="175" y="4654"/>
                    </a:cubicBezTo>
                    <a:cubicBezTo>
                      <a:pt x="351" y="5274"/>
                      <a:pt x="740" y="5896"/>
                      <a:pt x="1326" y="6332"/>
                    </a:cubicBezTo>
                    <a:cubicBezTo>
                      <a:pt x="1954" y="6821"/>
                      <a:pt x="2814" y="7125"/>
                      <a:pt x="3699" y="7125"/>
                    </a:cubicBezTo>
                    <a:cubicBezTo>
                      <a:pt x="4404" y="7125"/>
                      <a:pt x="5125" y="6931"/>
                      <a:pt x="5757" y="6483"/>
                    </a:cubicBezTo>
                    <a:cubicBezTo>
                      <a:pt x="7146" y="5428"/>
                      <a:pt x="7443" y="3557"/>
                      <a:pt x="6951" y="2213"/>
                    </a:cubicBezTo>
                    <a:cubicBezTo>
                      <a:pt x="6716" y="1522"/>
                      <a:pt x="6243" y="963"/>
                      <a:pt x="5711" y="601"/>
                    </a:cubicBezTo>
                    <a:cubicBezTo>
                      <a:pt x="5172" y="241"/>
                      <a:pt x="4582" y="75"/>
                      <a:pt x="4047" y="19"/>
                    </a:cubicBezTo>
                    <a:cubicBezTo>
                      <a:pt x="3914" y="6"/>
                      <a:pt x="3785" y="1"/>
                      <a:pt x="3659" y="1"/>
                    </a:cubicBez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164;p19"/>
              <p:cNvSpPr/>
              <p:nvPr/>
            </p:nvSpPr>
            <p:spPr>
              <a:xfrm>
                <a:off x="3162000" y="1899325"/>
                <a:ext cx="186125" cy="178125"/>
              </a:xfrm>
              <a:custGeom>
                <a:avLst/>
                <a:gdLst/>
                <a:ahLst/>
                <a:cxnLst/>
                <a:rect l="l" t="t" r="r" b="b"/>
                <a:pathLst>
                  <a:path w="7445" h="7125" extrusionOk="0">
                    <a:moveTo>
                      <a:pt x="3500" y="280"/>
                    </a:moveTo>
                    <a:cubicBezTo>
                      <a:pt x="3665" y="280"/>
                      <a:pt x="3836" y="290"/>
                      <a:pt x="4014" y="314"/>
                    </a:cubicBezTo>
                    <a:cubicBezTo>
                      <a:pt x="4507" y="383"/>
                      <a:pt x="5042" y="554"/>
                      <a:pt x="5516" y="888"/>
                    </a:cubicBezTo>
                    <a:cubicBezTo>
                      <a:pt x="5984" y="1224"/>
                      <a:pt x="6387" y="1721"/>
                      <a:pt x="6589" y="2342"/>
                    </a:cubicBezTo>
                    <a:cubicBezTo>
                      <a:pt x="7016" y="3549"/>
                      <a:pt x="6716" y="5241"/>
                      <a:pt x="5511" y="6146"/>
                    </a:cubicBezTo>
                    <a:cubicBezTo>
                      <a:pt x="4961" y="6540"/>
                      <a:pt x="4315" y="6712"/>
                      <a:pt x="3677" y="6712"/>
                    </a:cubicBezTo>
                    <a:cubicBezTo>
                      <a:pt x="2893" y="6712"/>
                      <a:pt x="2122" y="6452"/>
                      <a:pt x="1560" y="6024"/>
                    </a:cubicBezTo>
                    <a:cubicBezTo>
                      <a:pt x="1030" y="5642"/>
                      <a:pt x="682" y="5105"/>
                      <a:pt x="509" y="4556"/>
                    </a:cubicBezTo>
                    <a:cubicBezTo>
                      <a:pt x="339" y="4002"/>
                      <a:pt x="347" y="3440"/>
                      <a:pt x="439" y="2951"/>
                    </a:cubicBezTo>
                    <a:cubicBezTo>
                      <a:pt x="632" y="1962"/>
                      <a:pt x="1158" y="1273"/>
                      <a:pt x="1583" y="907"/>
                    </a:cubicBezTo>
                    <a:cubicBezTo>
                      <a:pt x="1744" y="768"/>
                      <a:pt x="1888" y="664"/>
                      <a:pt x="2004" y="587"/>
                    </a:cubicBezTo>
                    <a:lnTo>
                      <a:pt x="2004" y="587"/>
                    </a:lnTo>
                    <a:cubicBezTo>
                      <a:pt x="2390" y="417"/>
                      <a:pt x="2903" y="280"/>
                      <a:pt x="3500" y="280"/>
                    </a:cubicBezTo>
                    <a:close/>
                    <a:moveTo>
                      <a:pt x="3657" y="0"/>
                    </a:moveTo>
                    <a:cubicBezTo>
                      <a:pt x="2757" y="0"/>
                      <a:pt x="2045" y="301"/>
                      <a:pt x="1621" y="598"/>
                    </a:cubicBezTo>
                    <a:cubicBezTo>
                      <a:pt x="1373" y="763"/>
                      <a:pt x="1204" y="925"/>
                      <a:pt x="1106" y="1046"/>
                    </a:cubicBezTo>
                    <a:cubicBezTo>
                      <a:pt x="1006" y="1166"/>
                      <a:pt x="960" y="1232"/>
                      <a:pt x="970" y="1242"/>
                    </a:cubicBezTo>
                    <a:cubicBezTo>
                      <a:pt x="972" y="1243"/>
                      <a:pt x="974" y="1244"/>
                      <a:pt x="977" y="1244"/>
                    </a:cubicBezTo>
                    <a:cubicBezTo>
                      <a:pt x="977" y="1244"/>
                      <a:pt x="978" y="1244"/>
                      <a:pt x="978" y="1244"/>
                    </a:cubicBezTo>
                    <a:lnTo>
                      <a:pt x="978" y="1244"/>
                    </a:lnTo>
                    <a:cubicBezTo>
                      <a:pt x="639" y="1633"/>
                      <a:pt x="315" y="2182"/>
                      <a:pt x="149" y="2890"/>
                    </a:cubicBezTo>
                    <a:cubicBezTo>
                      <a:pt x="31" y="3414"/>
                      <a:pt x="1" y="4028"/>
                      <a:pt x="176" y="4653"/>
                    </a:cubicBezTo>
                    <a:cubicBezTo>
                      <a:pt x="352" y="5273"/>
                      <a:pt x="740" y="5896"/>
                      <a:pt x="1326" y="6331"/>
                    </a:cubicBezTo>
                    <a:cubicBezTo>
                      <a:pt x="1955" y="6820"/>
                      <a:pt x="2815" y="7124"/>
                      <a:pt x="3700" y="7124"/>
                    </a:cubicBezTo>
                    <a:cubicBezTo>
                      <a:pt x="4405" y="7124"/>
                      <a:pt x="5126" y="6931"/>
                      <a:pt x="5757" y="6483"/>
                    </a:cubicBezTo>
                    <a:cubicBezTo>
                      <a:pt x="7147" y="5427"/>
                      <a:pt x="7444" y="3556"/>
                      <a:pt x="6952" y="2213"/>
                    </a:cubicBezTo>
                    <a:cubicBezTo>
                      <a:pt x="6717" y="1521"/>
                      <a:pt x="6244" y="963"/>
                      <a:pt x="5711" y="601"/>
                    </a:cubicBezTo>
                    <a:cubicBezTo>
                      <a:pt x="5173" y="241"/>
                      <a:pt x="4583" y="74"/>
                      <a:pt x="4048" y="19"/>
                    </a:cubicBezTo>
                    <a:cubicBezTo>
                      <a:pt x="3914" y="6"/>
                      <a:pt x="3783" y="0"/>
                      <a:pt x="3657" y="0"/>
                    </a:cubicBez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19"/>
              <p:cNvSpPr/>
              <p:nvPr/>
            </p:nvSpPr>
            <p:spPr>
              <a:xfrm>
                <a:off x="2746400" y="2447975"/>
                <a:ext cx="186100" cy="178150"/>
              </a:xfrm>
              <a:custGeom>
                <a:avLst/>
                <a:gdLst/>
                <a:ahLst/>
                <a:cxnLst/>
                <a:rect l="l" t="t" r="r" b="b"/>
                <a:pathLst>
                  <a:path w="7444" h="7126" extrusionOk="0">
                    <a:moveTo>
                      <a:pt x="3497" y="281"/>
                    </a:moveTo>
                    <a:cubicBezTo>
                      <a:pt x="3662" y="281"/>
                      <a:pt x="3834" y="291"/>
                      <a:pt x="4012" y="315"/>
                    </a:cubicBezTo>
                    <a:cubicBezTo>
                      <a:pt x="4506" y="383"/>
                      <a:pt x="5041" y="554"/>
                      <a:pt x="5515" y="888"/>
                    </a:cubicBezTo>
                    <a:cubicBezTo>
                      <a:pt x="5982" y="1226"/>
                      <a:pt x="6387" y="1721"/>
                      <a:pt x="6588" y="2342"/>
                    </a:cubicBezTo>
                    <a:cubicBezTo>
                      <a:pt x="7015" y="3550"/>
                      <a:pt x="6716" y="5241"/>
                      <a:pt x="5510" y="6147"/>
                    </a:cubicBezTo>
                    <a:cubicBezTo>
                      <a:pt x="4961" y="6541"/>
                      <a:pt x="4315" y="6713"/>
                      <a:pt x="3678" y="6713"/>
                    </a:cubicBezTo>
                    <a:cubicBezTo>
                      <a:pt x="2893" y="6713"/>
                      <a:pt x="2122" y="6452"/>
                      <a:pt x="1560" y="6024"/>
                    </a:cubicBezTo>
                    <a:cubicBezTo>
                      <a:pt x="1030" y="5643"/>
                      <a:pt x="682" y="5106"/>
                      <a:pt x="508" y="4556"/>
                    </a:cubicBezTo>
                    <a:cubicBezTo>
                      <a:pt x="338" y="4002"/>
                      <a:pt x="347" y="3440"/>
                      <a:pt x="438" y="2951"/>
                    </a:cubicBezTo>
                    <a:cubicBezTo>
                      <a:pt x="632" y="1961"/>
                      <a:pt x="1158" y="1273"/>
                      <a:pt x="1582" y="908"/>
                    </a:cubicBezTo>
                    <a:cubicBezTo>
                      <a:pt x="1742" y="770"/>
                      <a:pt x="1884" y="667"/>
                      <a:pt x="2000" y="590"/>
                    </a:cubicBezTo>
                    <a:lnTo>
                      <a:pt x="2000" y="590"/>
                    </a:lnTo>
                    <a:cubicBezTo>
                      <a:pt x="2386" y="419"/>
                      <a:pt x="2899" y="281"/>
                      <a:pt x="3497" y="281"/>
                    </a:cubicBezTo>
                    <a:close/>
                    <a:moveTo>
                      <a:pt x="3659" y="1"/>
                    </a:moveTo>
                    <a:cubicBezTo>
                      <a:pt x="2758" y="1"/>
                      <a:pt x="2044" y="302"/>
                      <a:pt x="1620" y="599"/>
                    </a:cubicBezTo>
                    <a:cubicBezTo>
                      <a:pt x="1373" y="764"/>
                      <a:pt x="1203" y="925"/>
                      <a:pt x="1106" y="1047"/>
                    </a:cubicBezTo>
                    <a:cubicBezTo>
                      <a:pt x="1005" y="1167"/>
                      <a:pt x="958" y="1233"/>
                      <a:pt x="969" y="1243"/>
                    </a:cubicBezTo>
                    <a:cubicBezTo>
                      <a:pt x="971" y="1244"/>
                      <a:pt x="973" y="1245"/>
                      <a:pt x="975" y="1245"/>
                    </a:cubicBezTo>
                    <a:cubicBezTo>
                      <a:pt x="976" y="1245"/>
                      <a:pt x="977" y="1245"/>
                      <a:pt x="978" y="1245"/>
                    </a:cubicBezTo>
                    <a:lnTo>
                      <a:pt x="978" y="1245"/>
                    </a:lnTo>
                    <a:cubicBezTo>
                      <a:pt x="638" y="1634"/>
                      <a:pt x="314" y="2182"/>
                      <a:pt x="148" y="2890"/>
                    </a:cubicBezTo>
                    <a:cubicBezTo>
                      <a:pt x="29" y="3416"/>
                      <a:pt x="1" y="4030"/>
                      <a:pt x="175" y="4654"/>
                    </a:cubicBezTo>
                    <a:cubicBezTo>
                      <a:pt x="352" y="5273"/>
                      <a:pt x="740" y="5896"/>
                      <a:pt x="1326" y="6332"/>
                    </a:cubicBezTo>
                    <a:cubicBezTo>
                      <a:pt x="1954" y="6821"/>
                      <a:pt x="2814" y="7125"/>
                      <a:pt x="3699" y="7125"/>
                    </a:cubicBezTo>
                    <a:cubicBezTo>
                      <a:pt x="4404" y="7125"/>
                      <a:pt x="5125" y="6931"/>
                      <a:pt x="5757" y="6483"/>
                    </a:cubicBezTo>
                    <a:cubicBezTo>
                      <a:pt x="7146" y="5428"/>
                      <a:pt x="7443" y="3556"/>
                      <a:pt x="6951" y="2213"/>
                    </a:cubicBezTo>
                    <a:cubicBezTo>
                      <a:pt x="6716" y="1522"/>
                      <a:pt x="6244" y="963"/>
                      <a:pt x="5711" y="601"/>
                    </a:cubicBezTo>
                    <a:cubicBezTo>
                      <a:pt x="5172" y="241"/>
                      <a:pt x="4581" y="74"/>
                      <a:pt x="4046" y="19"/>
                    </a:cubicBezTo>
                    <a:cubicBezTo>
                      <a:pt x="3914" y="6"/>
                      <a:pt x="3784" y="1"/>
                      <a:pt x="3659" y="1"/>
                    </a:cubicBez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19"/>
              <p:cNvSpPr/>
              <p:nvPr/>
            </p:nvSpPr>
            <p:spPr>
              <a:xfrm>
                <a:off x="3345875" y="1574875"/>
                <a:ext cx="186100" cy="178150"/>
              </a:xfrm>
              <a:custGeom>
                <a:avLst/>
                <a:gdLst/>
                <a:ahLst/>
                <a:cxnLst/>
                <a:rect l="l" t="t" r="r" b="b"/>
                <a:pathLst>
                  <a:path w="7444" h="7126" extrusionOk="0">
                    <a:moveTo>
                      <a:pt x="3497" y="281"/>
                    </a:moveTo>
                    <a:cubicBezTo>
                      <a:pt x="3663" y="281"/>
                      <a:pt x="3835" y="291"/>
                      <a:pt x="4013" y="315"/>
                    </a:cubicBezTo>
                    <a:cubicBezTo>
                      <a:pt x="4507" y="383"/>
                      <a:pt x="5041" y="555"/>
                      <a:pt x="5515" y="889"/>
                    </a:cubicBezTo>
                    <a:cubicBezTo>
                      <a:pt x="5982" y="1226"/>
                      <a:pt x="6387" y="1721"/>
                      <a:pt x="6588" y="2343"/>
                    </a:cubicBezTo>
                    <a:cubicBezTo>
                      <a:pt x="7015" y="3550"/>
                      <a:pt x="6716" y="5242"/>
                      <a:pt x="5510" y="6147"/>
                    </a:cubicBezTo>
                    <a:cubicBezTo>
                      <a:pt x="4961" y="6541"/>
                      <a:pt x="4315" y="6713"/>
                      <a:pt x="3678" y="6713"/>
                    </a:cubicBezTo>
                    <a:cubicBezTo>
                      <a:pt x="2893" y="6713"/>
                      <a:pt x="2122" y="6452"/>
                      <a:pt x="1560" y="6024"/>
                    </a:cubicBezTo>
                    <a:cubicBezTo>
                      <a:pt x="1030" y="5643"/>
                      <a:pt x="682" y="5106"/>
                      <a:pt x="509" y="4556"/>
                    </a:cubicBezTo>
                    <a:cubicBezTo>
                      <a:pt x="338" y="4002"/>
                      <a:pt x="347" y="3441"/>
                      <a:pt x="438" y="2951"/>
                    </a:cubicBezTo>
                    <a:cubicBezTo>
                      <a:pt x="632" y="1963"/>
                      <a:pt x="1158" y="1273"/>
                      <a:pt x="1582" y="909"/>
                    </a:cubicBezTo>
                    <a:cubicBezTo>
                      <a:pt x="1741" y="770"/>
                      <a:pt x="1883" y="668"/>
                      <a:pt x="1999" y="591"/>
                    </a:cubicBezTo>
                    <a:lnTo>
                      <a:pt x="1999" y="591"/>
                    </a:lnTo>
                    <a:cubicBezTo>
                      <a:pt x="2385" y="420"/>
                      <a:pt x="2898" y="281"/>
                      <a:pt x="3497" y="281"/>
                    </a:cubicBezTo>
                    <a:close/>
                    <a:moveTo>
                      <a:pt x="3659" y="1"/>
                    </a:moveTo>
                    <a:cubicBezTo>
                      <a:pt x="2758" y="1"/>
                      <a:pt x="2044" y="302"/>
                      <a:pt x="1621" y="599"/>
                    </a:cubicBezTo>
                    <a:cubicBezTo>
                      <a:pt x="1373" y="764"/>
                      <a:pt x="1203" y="926"/>
                      <a:pt x="1106" y="1047"/>
                    </a:cubicBezTo>
                    <a:cubicBezTo>
                      <a:pt x="1005" y="1167"/>
                      <a:pt x="958" y="1233"/>
                      <a:pt x="970" y="1243"/>
                    </a:cubicBezTo>
                    <a:cubicBezTo>
                      <a:pt x="972" y="1244"/>
                      <a:pt x="974" y="1245"/>
                      <a:pt x="976" y="1245"/>
                    </a:cubicBezTo>
                    <a:cubicBezTo>
                      <a:pt x="977" y="1245"/>
                      <a:pt x="977" y="1245"/>
                      <a:pt x="977" y="1245"/>
                    </a:cubicBezTo>
                    <a:lnTo>
                      <a:pt x="977" y="1245"/>
                    </a:lnTo>
                    <a:cubicBezTo>
                      <a:pt x="638" y="1634"/>
                      <a:pt x="313" y="2182"/>
                      <a:pt x="148" y="2890"/>
                    </a:cubicBezTo>
                    <a:cubicBezTo>
                      <a:pt x="30" y="3416"/>
                      <a:pt x="1" y="4030"/>
                      <a:pt x="175" y="4654"/>
                    </a:cubicBezTo>
                    <a:cubicBezTo>
                      <a:pt x="351" y="5274"/>
                      <a:pt x="740" y="5896"/>
                      <a:pt x="1326" y="6332"/>
                    </a:cubicBezTo>
                    <a:cubicBezTo>
                      <a:pt x="1954" y="6821"/>
                      <a:pt x="2815" y="7125"/>
                      <a:pt x="3700" y="7125"/>
                    </a:cubicBezTo>
                    <a:cubicBezTo>
                      <a:pt x="4405" y="7125"/>
                      <a:pt x="5125" y="6932"/>
                      <a:pt x="5757" y="6485"/>
                    </a:cubicBezTo>
                    <a:cubicBezTo>
                      <a:pt x="7146" y="5429"/>
                      <a:pt x="7443" y="3557"/>
                      <a:pt x="6951" y="2213"/>
                    </a:cubicBezTo>
                    <a:cubicBezTo>
                      <a:pt x="6716" y="1523"/>
                      <a:pt x="6244" y="963"/>
                      <a:pt x="5711" y="602"/>
                    </a:cubicBezTo>
                    <a:cubicBezTo>
                      <a:pt x="5172" y="241"/>
                      <a:pt x="4581" y="75"/>
                      <a:pt x="4046" y="19"/>
                    </a:cubicBezTo>
                    <a:cubicBezTo>
                      <a:pt x="3914" y="7"/>
                      <a:pt x="3785" y="1"/>
                      <a:pt x="3659" y="1"/>
                    </a:cubicBez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9"/>
              <p:cNvSpPr/>
              <p:nvPr/>
            </p:nvSpPr>
            <p:spPr>
              <a:xfrm>
                <a:off x="3531200" y="1988825"/>
                <a:ext cx="186050" cy="178150"/>
              </a:xfrm>
              <a:custGeom>
                <a:avLst/>
                <a:gdLst/>
                <a:ahLst/>
                <a:cxnLst/>
                <a:rect l="l" t="t" r="r" b="b"/>
                <a:pathLst>
                  <a:path w="7442" h="7126" extrusionOk="0">
                    <a:moveTo>
                      <a:pt x="3497" y="281"/>
                    </a:moveTo>
                    <a:cubicBezTo>
                      <a:pt x="3663" y="281"/>
                      <a:pt x="3834" y="292"/>
                      <a:pt x="4012" y="315"/>
                    </a:cubicBezTo>
                    <a:cubicBezTo>
                      <a:pt x="4505" y="384"/>
                      <a:pt x="5039" y="555"/>
                      <a:pt x="5513" y="889"/>
                    </a:cubicBezTo>
                    <a:cubicBezTo>
                      <a:pt x="5981" y="1226"/>
                      <a:pt x="6385" y="1722"/>
                      <a:pt x="6587" y="2343"/>
                    </a:cubicBezTo>
                    <a:cubicBezTo>
                      <a:pt x="7013" y="3550"/>
                      <a:pt x="6714" y="5243"/>
                      <a:pt x="5509" y="6147"/>
                    </a:cubicBezTo>
                    <a:cubicBezTo>
                      <a:pt x="4959" y="6541"/>
                      <a:pt x="4313" y="6713"/>
                      <a:pt x="3676" y="6713"/>
                    </a:cubicBezTo>
                    <a:cubicBezTo>
                      <a:pt x="2891" y="6713"/>
                      <a:pt x="2120" y="6453"/>
                      <a:pt x="1558" y="6025"/>
                    </a:cubicBezTo>
                    <a:cubicBezTo>
                      <a:pt x="1028" y="5643"/>
                      <a:pt x="680" y="5106"/>
                      <a:pt x="507" y="4557"/>
                    </a:cubicBezTo>
                    <a:cubicBezTo>
                      <a:pt x="338" y="4003"/>
                      <a:pt x="345" y="3441"/>
                      <a:pt x="437" y="2952"/>
                    </a:cubicBezTo>
                    <a:cubicBezTo>
                      <a:pt x="630" y="1963"/>
                      <a:pt x="1157" y="1273"/>
                      <a:pt x="1580" y="909"/>
                    </a:cubicBezTo>
                    <a:cubicBezTo>
                      <a:pt x="1741" y="770"/>
                      <a:pt x="1884" y="666"/>
                      <a:pt x="2000" y="590"/>
                    </a:cubicBezTo>
                    <a:lnTo>
                      <a:pt x="2000" y="590"/>
                    </a:lnTo>
                    <a:cubicBezTo>
                      <a:pt x="2386" y="419"/>
                      <a:pt x="2899" y="281"/>
                      <a:pt x="3497" y="281"/>
                    </a:cubicBezTo>
                    <a:close/>
                    <a:moveTo>
                      <a:pt x="3657" y="1"/>
                    </a:moveTo>
                    <a:cubicBezTo>
                      <a:pt x="2756" y="1"/>
                      <a:pt x="2042" y="302"/>
                      <a:pt x="1619" y="599"/>
                    </a:cubicBezTo>
                    <a:cubicBezTo>
                      <a:pt x="1371" y="764"/>
                      <a:pt x="1203" y="926"/>
                      <a:pt x="1104" y="1047"/>
                    </a:cubicBezTo>
                    <a:cubicBezTo>
                      <a:pt x="1004" y="1167"/>
                      <a:pt x="958" y="1233"/>
                      <a:pt x="969" y="1243"/>
                    </a:cubicBezTo>
                    <a:cubicBezTo>
                      <a:pt x="970" y="1244"/>
                      <a:pt x="972" y="1245"/>
                      <a:pt x="975" y="1245"/>
                    </a:cubicBezTo>
                    <a:cubicBezTo>
                      <a:pt x="975" y="1245"/>
                      <a:pt x="976" y="1245"/>
                      <a:pt x="976" y="1245"/>
                    </a:cubicBezTo>
                    <a:lnTo>
                      <a:pt x="976" y="1245"/>
                    </a:lnTo>
                    <a:cubicBezTo>
                      <a:pt x="637" y="1634"/>
                      <a:pt x="312" y="2183"/>
                      <a:pt x="146" y="2890"/>
                    </a:cubicBezTo>
                    <a:cubicBezTo>
                      <a:pt x="29" y="3416"/>
                      <a:pt x="0" y="4030"/>
                      <a:pt x="173" y="4654"/>
                    </a:cubicBezTo>
                    <a:cubicBezTo>
                      <a:pt x="350" y="5274"/>
                      <a:pt x="738" y="5896"/>
                      <a:pt x="1324" y="6332"/>
                    </a:cubicBezTo>
                    <a:cubicBezTo>
                      <a:pt x="1953" y="6821"/>
                      <a:pt x="2813" y="7125"/>
                      <a:pt x="3698" y="7125"/>
                    </a:cubicBezTo>
                    <a:cubicBezTo>
                      <a:pt x="4403" y="7125"/>
                      <a:pt x="5124" y="6932"/>
                      <a:pt x="5756" y="6485"/>
                    </a:cubicBezTo>
                    <a:cubicBezTo>
                      <a:pt x="7146" y="5429"/>
                      <a:pt x="7442" y="3557"/>
                      <a:pt x="6950" y="2213"/>
                    </a:cubicBezTo>
                    <a:cubicBezTo>
                      <a:pt x="6714" y="1523"/>
                      <a:pt x="6242" y="963"/>
                      <a:pt x="5710" y="602"/>
                    </a:cubicBezTo>
                    <a:cubicBezTo>
                      <a:pt x="5171" y="241"/>
                      <a:pt x="4581" y="75"/>
                      <a:pt x="4045" y="19"/>
                    </a:cubicBezTo>
                    <a:cubicBezTo>
                      <a:pt x="3912" y="7"/>
                      <a:pt x="3783" y="1"/>
                      <a:pt x="3657" y="1"/>
                    </a:cubicBez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9"/>
              <p:cNvSpPr/>
              <p:nvPr/>
            </p:nvSpPr>
            <p:spPr>
              <a:xfrm>
                <a:off x="4244050" y="5222500"/>
                <a:ext cx="639750" cy="249650"/>
              </a:xfrm>
              <a:custGeom>
                <a:avLst/>
                <a:gdLst/>
                <a:ahLst/>
                <a:cxnLst/>
                <a:rect l="l" t="t" r="r" b="b"/>
                <a:pathLst>
                  <a:path w="25590" h="9986" extrusionOk="0">
                    <a:moveTo>
                      <a:pt x="1007" y="0"/>
                    </a:moveTo>
                    <a:lnTo>
                      <a:pt x="0" y="9986"/>
                    </a:lnTo>
                    <a:lnTo>
                      <a:pt x="25589" y="9986"/>
                    </a:lnTo>
                    <a:cubicBezTo>
                      <a:pt x="25182" y="6795"/>
                      <a:pt x="22394" y="4990"/>
                      <a:pt x="16501" y="4990"/>
                    </a:cubicBezTo>
                    <a:cubicBezTo>
                      <a:pt x="16350" y="4990"/>
                      <a:pt x="16197" y="4991"/>
                      <a:pt x="16042" y="4993"/>
                    </a:cubicBezTo>
                    <a:lnTo>
                      <a:pt x="1652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169;p19"/>
              <p:cNvSpPr/>
              <p:nvPr/>
            </p:nvSpPr>
            <p:spPr>
              <a:xfrm>
                <a:off x="4675450" y="5355225"/>
                <a:ext cx="41975" cy="61675"/>
              </a:xfrm>
              <a:custGeom>
                <a:avLst/>
                <a:gdLst/>
                <a:ahLst/>
                <a:cxnLst/>
                <a:rect l="l" t="t" r="r" b="b"/>
                <a:pathLst>
                  <a:path w="1679" h="2467" extrusionOk="0">
                    <a:moveTo>
                      <a:pt x="1567" y="1"/>
                    </a:moveTo>
                    <a:cubicBezTo>
                      <a:pt x="1419" y="1"/>
                      <a:pt x="889" y="363"/>
                      <a:pt x="493" y="1020"/>
                    </a:cubicBezTo>
                    <a:cubicBezTo>
                      <a:pt x="48" y="1744"/>
                      <a:pt x="0" y="2449"/>
                      <a:pt x="110" y="2466"/>
                    </a:cubicBezTo>
                    <a:cubicBezTo>
                      <a:pt x="113" y="2466"/>
                      <a:pt x="115" y="2467"/>
                      <a:pt x="118" y="2467"/>
                    </a:cubicBezTo>
                    <a:cubicBezTo>
                      <a:pt x="237" y="2467"/>
                      <a:pt x="455" y="1877"/>
                      <a:pt x="850" y="1238"/>
                    </a:cubicBezTo>
                    <a:cubicBezTo>
                      <a:pt x="1247" y="578"/>
                      <a:pt x="1679" y="107"/>
                      <a:pt x="1601" y="14"/>
                    </a:cubicBezTo>
                    <a:cubicBezTo>
                      <a:pt x="1595" y="5"/>
                      <a:pt x="1583" y="1"/>
                      <a:pt x="1567" y="1"/>
                    </a:cubicBezTo>
                    <a:close/>
                  </a:path>
                </a:pathLst>
              </a:custGeom>
              <a:solidFill>
                <a:srgbClr val="EBEC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19"/>
              <p:cNvSpPr/>
              <p:nvPr/>
            </p:nvSpPr>
            <p:spPr>
              <a:xfrm>
                <a:off x="4608275" y="5346825"/>
                <a:ext cx="46725" cy="58000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2320" extrusionOk="0">
                    <a:moveTo>
                      <a:pt x="1756" y="1"/>
                    </a:moveTo>
                    <a:cubicBezTo>
                      <a:pt x="1586" y="1"/>
                      <a:pt x="1029" y="292"/>
                      <a:pt x="587" y="896"/>
                    </a:cubicBezTo>
                    <a:cubicBezTo>
                      <a:pt x="75" y="1584"/>
                      <a:pt x="1" y="2299"/>
                      <a:pt x="110" y="2318"/>
                    </a:cubicBezTo>
                    <a:cubicBezTo>
                      <a:pt x="113" y="2319"/>
                      <a:pt x="116" y="2319"/>
                      <a:pt x="119" y="2319"/>
                    </a:cubicBezTo>
                    <a:cubicBezTo>
                      <a:pt x="238" y="2319"/>
                      <a:pt x="477" y="1741"/>
                      <a:pt x="923" y="1144"/>
                    </a:cubicBezTo>
                    <a:cubicBezTo>
                      <a:pt x="1373" y="526"/>
                      <a:pt x="1868" y="123"/>
                      <a:pt x="1804" y="20"/>
                    </a:cubicBezTo>
                    <a:cubicBezTo>
                      <a:pt x="1798" y="7"/>
                      <a:pt x="1781" y="1"/>
                      <a:pt x="1756" y="1"/>
                    </a:cubicBezTo>
                    <a:close/>
                  </a:path>
                </a:pathLst>
              </a:custGeom>
              <a:solidFill>
                <a:srgbClr val="EBEC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9"/>
              <p:cNvSpPr/>
              <p:nvPr/>
            </p:nvSpPr>
            <p:spPr>
              <a:xfrm>
                <a:off x="4561975" y="5313325"/>
                <a:ext cx="87925" cy="22625"/>
              </a:xfrm>
              <a:custGeom>
                <a:avLst/>
                <a:gdLst/>
                <a:ahLst/>
                <a:cxnLst/>
                <a:rect l="l" t="t" r="r" b="b"/>
                <a:pathLst>
                  <a:path w="3517" h="905" extrusionOk="0">
                    <a:moveTo>
                      <a:pt x="2182" y="1"/>
                    </a:moveTo>
                    <a:cubicBezTo>
                      <a:pt x="2025" y="1"/>
                      <a:pt x="1859" y="12"/>
                      <a:pt x="1686" y="39"/>
                    </a:cubicBezTo>
                    <a:cubicBezTo>
                      <a:pt x="643" y="193"/>
                      <a:pt x="0" y="811"/>
                      <a:pt x="78" y="889"/>
                    </a:cubicBezTo>
                    <a:cubicBezTo>
                      <a:pt x="86" y="900"/>
                      <a:pt x="100" y="905"/>
                      <a:pt x="122" y="905"/>
                    </a:cubicBezTo>
                    <a:cubicBezTo>
                      <a:pt x="297" y="905"/>
                      <a:pt x="923" y="572"/>
                      <a:pt x="1749" y="454"/>
                    </a:cubicBezTo>
                    <a:cubicBezTo>
                      <a:pt x="2045" y="406"/>
                      <a:pt x="2325" y="393"/>
                      <a:pt x="2570" y="393"/>
                    </a:cubicBezTo>
                    <a:cubicBezTo>
                      <a:pt x="2882" y="393"/>
                      <a:pt x="3137" y="414"/>
                      <a:pt x="3297" y="414"/>
                    </a:cubicBezTo>
                    <a:cubicBezTo>
                      <a:pt x="3402" y="414"/>
                      <a:pt x="3465" y="405"/>
                      <a:pt x="3475" y="373"/>
                    </a:cubicBezTo>
                    <a:cubicBezTo>
                      <a:pt x="3517" y="292"/>
                      <a:pt x="2969" y="1"/>
                      <a:pt x="2182" y="1"/>
                    </a:cubicBezTo>
                    <a:close/>
                  </a:path>
                </a:pathLst>
              </a:custGeom>
              <a:solidFill>
                <a:srgbClr val="EBEC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19"/>
              <p:cNvSpPr/>
              <p:nvPr/>
            </p:nvSpPr>
            <p:spPr>
              <a:xfrm>
                <a:off x="4262050" y="5440350"/>
                <a:ext cx="616050" cy="10475"/>
              </a:xfrm>
              <a:custGeom>
                <a:avLst/>
                <a:gdLst/>
                <a:ahLst/>
                <a:cxnLst/>
                <a:rect l="l" t="t" r="r" b="b"/>
                <a:pathLst>
                  <a:path w="24642" h="419" extrusionOk="0">
                    <a:moveTo>
                      <a:pt x="12321" y="0"/>
                    </a:moveTo>
                    <a:cubicBezTo>
                      <a:pt x="5518" y="0"/>
                      <a:pt x="1" y="94"/>
                      <a:pt x="1" y="210"/>
                    </a:cubicBezTo>
                    <a:cubicBezTo>
                      <a:pt x="1" y="325"/>
                      <a:pt x="5518" y="419"/>
                      <a:pt x="12321" y="419"/>
                    </a:cubicBezTo>
                    <a:cubicBezTo>
                      <a:pt x="19126" y="419"/>
                      <a:pt x="24642" y="325"/>
                      <a:pt x="24642" y="210"/>
                    </a:cubicBezTo>
                    <a:cubicBezTo>
                      <a:pt x="24642" y="93"/>
                      <a:pt x="19126" y="0"/>
                      <a:pt x="12321" y="0"/>
                    </a:cubicBezTo>
                    <a:close/>
                  </a:path>
                </a:pathLst>
              </a:custGeom>
              <a:solidFill>
                <a:srgbClr val="1B1F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9"/>
              <p:cNvSpPr/>
              <p:nvPr/>
            </p:nvSpPr>
            <p:spPr>
              <a:xfrm>
                <a:off x="4259250" y="5314625"/>
                <a:ext cx="211150" cy="132500"/>
              </a:xfrm>
              <a:custGeom>
                <a:avLst/>
                <a:gdLst/>
                <a:ahLst/>
                <a:cxnLst/>
                <a:rect l="l" t="t" r="r" b="b"/>
                <a:pathLst>
                  <a:path w="8446" h="5300" extrusionOk="0">
                    <a:moveTo>
                      <a:pt x="907" y="1"/>
                    </a:moveTo>
                    <a:cubicBezTo>
                      <a:pt x="333" y="1"/>
                      <a:pt x="1" y="78"/>
                      <a:pt x="5" y="111"/>
                    </a:cubicBezTo>
                    <a:cubicBezTo>
                      <a:pt x="8" y="182"/>
                      <a:pt x="597" y="167"/>
                      <a:pt x="1516" y="326"/>
                    </a:cubicBezTo>
                    <a:cubicBezTo>
                      <a:pt x="2433" y="478"/>
                      <a:pt x="3677" y="861"/>
                      <a:pt x="4886" y="1603"/>
                    </a:cubicBezTo>
                    <a:cubicBezTo>
                      <a:pt x="6090" y="2351"/>
                      <a:pt x="6989" y="3292"/>
                      <a:pt x="7536" y="4044"/>
                    </a:cubicBezTo>
                    <a:cubicBezTo>
                      <a:pt x="8075" y="4775"/>
                      <a:pt x="8326" y="5299"/>
                      <a:pt x="8399" y="5299"/>
                    </a:cubicBezTo>
                    <a:cubicBezTo>
                      <a:pt x="8401" y="5299"/>
                      <a:pt x="8402" y="5299"/>
                      <a:pt x="8404" y="5298"/>
                    </a:cubicBezTo>
                    <a:cubicBezTo>
                      <a:pt x="8446" y="5283"/>
                      <a:pt x="8291" y="4700"/>
                      <a:pt x="7782" y="3876"/>
                    </a:cubicBezTo>
                    <a:cubicBezTo>
                      <a:pt x="7279" y="3055"/>
                      <a:pt x="6369" y="2029"/>
                      <a:pt x="5106" y="1246"/>
                    </a:cubicBezTo>
                    <a:cubicBezTo>
                      <a:pt x="3840" y="468"/>
                      <a:pt x="2515" y="112"/>
                      <a:pt x="1555" y="31"/>
                    </a:cubicBezTo>
                    <a:cubicBezTo>
                      <a:pt x="1315" y="9"/>
                      <a:pt x="1097" y="1"/>
                      <a:pt x="907" y="1"/>
                    </a:cubicBezTo>
                    <a:close/>
                  </a:path>
                </a:pathLst>
              </a:custGeom>
              <a:solidFill>
                <a:srgbClr val="1B1F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19"/>
              <p:cNvSpPr/>
              <p:nvPr/>
            </p:nvSpPr>
            <p:spPr>
              <a:xfrm>
                <a:off x="4308975" y="5230400"/>
                <a:ext cx="25400" cy="91475"/>
              </a:xfrm>
              <a:custGeom>
                <a:avLst/>
                <a:gdLst/>
                <a:ahLst/>
                <a:cxnLst/>
                <a:rect l="l" t="t" r="r" b="b"/>
                <a:pathLst>
                  <a:path w="1016" h="3659" extrusionOk="0">
                    <a:moveTo>
                      <a:pt x="881" y="0"/>
                    </a:moveTo>
                    <a:cubicBezTo>
                      <a:pt x="764" y="0"/>
                      <a:pt x="599" y="813"/>
                      <a:pt x="388" y="1806"/>
                    </a:cubicBezTo>
                    <a:cubicBezTo>
                      <a:pt x="180" y="2804"/>
                      <a:pt x="1" y="3619"/>
                      <a:pt x="113" y="3657"/>
                    </a:cubicBezTo>
                    <a:cubicBezTo>
                      <a:pt x="116" y="3658"/>
                      <a:pt x="118" y="3659"/>
                      <a:pt x="121" y="3659"/>
                    </a:cubicBezTo>
                    <a:cubicBezTo>
                      <a:pt x="237" y="3659"/>
                      <a:pt x="588" y="2895"/>
                      <a:pt x="798" y="1892"/>
                    </a:cubicBezTo>
                    <a:cubicBezTo>
                      <a:pt x="1015" y="866"/>
                      <a:pt x="996" y="10"/>
                      <a:pt x="883" y="0"/>
                    </a:cubicBezTo>
                    <a:cubicBezTo>
                      <a:pt x="882" y="0"/>
                      <a:pt x="882" y="0"/>
                      <a:pt x="881" y="0"/>
                    </a:cubicBezTo>
                    <a:close/>
                  </a:path>
                </a:pathLst>
              </a:custGeom>
              <a:solidFill>
                <a:srgbClr val="1B1F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19"/>
              <p:cNvSpPr/>
              <p:nvPr/>
            </p:nvSpPr>
            <p:spPr>
              <a:xfrm>
                <a:off x="4733775" y="5369175"/>
                <a:ext cx="60425" cy="76250"/>
              </a:xfrm>
              <a:custGeom>
                <a:avLst/>
                <a:gdLst/>
                <a:ahLst/>
                <a:cxnLst/>
                <a:rect l="l" t="t" r="r" b="b"/>
                <a:pathLst>
                  <a:path w="2417" h="3050" extrusionOk="0">
                    <a:moveTo>
                      <a:pt x="2225" y="0"/>
                    </a:moveTo>
                    <a:cubicBezTo>
                      <a:pt x="2114" y="0"/>
                      <a:pt x="1951" y="24"/>
                      <a:pt x="1752" y="88"/>
                    </a:cubicBezTo>
                    <a:cubicBezTo>
                      <a:pt x="1380" y="205"/>
                      <a:pt x="884" y="495"/>
                      <a:pt x="516" y="989"/>
                    </a:cubicBezTo>
                    <a:cubicBezTo>
                      <a:pt x="149" y="1483"/>
                      <a:pt x="13" y="2041"/>
                      <a:pt x="8" y="2431"/>
                    </a:cubicBezTo>
                    <a:cubicBezTo>
                      <a:pt x="1" y="2820"/>
                      <a:pt x="92" y="3049"/>
                      <a:pt x="144" y="3049"/>
                    </a:cubicBezTo>
                    <a:cubicBezTo>
                      <a:pt x="145" y="3049"/>
                      <a:pt x="146" y="3049"/>
                      <a:pt x="147" y="3049"/>
                    </a:cubicBezTo>
                    <a:cubicBezTo>
                      <a:pt x="266" y="3048"/>
                      <a:pt x="210" y="2096"/>
                      <a:pt x="853" y="1239"/>
                    </a:cubicBezTo>
                    <a:cubicBezTo>
                      <a:pt x="1489" y="376"/>
                      <a:pt x="2417" y="158"/>
                      <a:pt x="2384" y="43"/>
                    </a:cubicBezTo>
                    <a:cubicBezTo>
                      <a:pt x="2380" y="19"/>
                      <a:pt x="2323" y="0"/>
                      <a:pt x="2225" y="0"/>
                    </a:cubicBezTo>
                    <a:close/>
                  </a:path>
                </a:pathLst>
              </a:custGeom>
              <a:solidFill>
                <a:srgbClr val="1B1F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9"/>
              <p:cNvSpPr/>
              <p:nvPr/>
            </p:nvSpPr>
            <p:spPr>
              <a:xfrm>
                <a:off x="3724125" y="5226425"/>
                <a:ext cx="639750" cy="249650"/>
              </a:xfrm>
              <a:custGeom>
                <a:avLst/>
                <a:gdLst/>
                <a:ahLst/>
                <a:cxnLst/>
                <a:rect l="l" t="t" r="r" b="b"/>
                <a:pathLst>
                  <a:path w="25590" h="9986" extrusionOk="0">
                    <a:moveTo>
                      <a:pt x="1007" y="0"/>
                    </a:moveTo>
                    <a:lnTo>
                      <a:pt x="0" y="9986"/>
                    </a:lnTo>
                    <a:lnTo>
                      <a:pt x="25589" y="9986"/>
                    </a:lnTo>
                    <a:cubicBezTo>
                      <a:pt x="25182" y="6796"/>
                      <a:pt x="22395" y="4989"/>
                      <a:pt x="16505" y="4989"/>
                    </a:cubicBezTo>
                    <a:cubicBezTo>
                      <a:pt x="16353" y="4989"/>
                      <a:pt x="16199" y="4991"/>
                      <a:pt x="16042" y="4993"/>
                    </a:cubicBezTo>
                    <a:lnTo>
                      <a:pt x="16520" y="0"/>
                    </a:lnTo>
                    <a:close/>
                  </a:path>
                </a:pathLst>
              </a:custGeom>
              <a:solidFill>
                <a:srgbClr val="4778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19"/>
              <p:cNvSpPr/>
              <p:nvPr/>
            </p:nvSpPr>
            <p:spPr>
              <a:xfrm>
                <a:off x="4148725" y="5355225"/>
                <a:ext cx="41975" cy="61675"/>
              </a:xfrm>
              <a:custGeom>
                <a:avLst/>
                <a:gdLst/>
                <a:ahLst/>
                <a:cxnLst/>
                <a:rect l="l" t="t" r="r" b="b"/>
                <a:pathLst>
                  <a:path w="1679" h="2467" extrusionOk="0">
                    <a:moveTo>
                      <a:pt x="1567" y="1"/>
                    </a:moveTo>
                    <a:cubicBezTo>
                      <a:pt x="1418" y="1"/>
                      <a:pt x="889" y="363"/>
                      <a:pt x="492" y="1020"/>
                    </a:cubicBezTo>
                    <a:cubicBezTo>
                      <a:pt x="49" y="1744"/>
                      <a:pt x="0" y="2449"/>
                      <a:pt x="110" y="2466"/>
                    </a:cubicBezTo>
                    <a:cubicBezTo>
                      <a:pt x="113" y="2466"/>
                      <a:pt x="115" y="2467"/>
                      <a:pt x="118" y="2467"/>
                    </a:cubicBezTo>
                    <a:cubicBezTo>
                      <a:pt x="237" y="2467"/>
                      <a:pt x="456" y="1877"/>
                      <a:pt x="850" y="1238"/>
                    </a:cubicBezTo>
                    <a:cubicBezTo>
                      <a:pt x="1246" y="578"/>
                      <a:pt x="1679" y="107"/>
                      <a:pt x="1602" y="14"/>
                    </a:cubicBezTo>
                    <a:cubicBezTo>
                      <a:pt x="1595" y="5"/>
                      <a:pt x="1583" y="1"/>
                      <a:pt x="1567" y="1"/>
                    </a:cubicBezTo>
                    <a:close/>
                  </a:path>
                </a:pathLst>
              </a:custGeom>
              <a:solidFill>
                <a:srgbClr val="EBEC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19"/>
              <p:cNvSpPr/>
              <p:nvPr/>
            </p:nvSpPr>
            <p:spPr>
              <a:xfrm>
                <a:off x="4081550" y="5346825"/>
                <a:ext cx="46750" cy="58000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2320" extrusionOk="0">
                    <a:moveTo>
                      <a:pt x="1756" y="1"/>
                    </a:moveTo>
                    <a:cubicBezTo>
                      <a:pt x="1586" y="1"/>
                      <a:pt x="1028" y="292"/>
                      <a:pt x="587" y="896"/>
                    </a:cubicBezTo>
                    <a:cubicBezTo>
                      <a:pt x="74" y="1584"/>
                      <a:pt x="1" y="2299"/>
                      <a:pt x="111" y="2318"/>
                    </a:cubicBezTo>
                    <a:cubicBezTo>
                      <a:pt x="113" y="2319"/>
                      <a:pt x="116" y="2319"/>
                      <a:pt x="120" y="2319"/>
                    </a:cubicBezTo>
                    <a:cubicBezTo>
                      <a:pt x="239" y="2319"/>
                      <a:pt x="478" y="1741"/>
                      <a:pt x="924" y="1144"/>
                    </a:cubicBezTo>
                    <a:cubicBezTo>
                      <a:pt x="1374" y="526"/>
                      <a:pt x="1869" y="123"/>
                      <a:pt x="1805" y="20"/>
                    </a:cubicBezTo>
                    <a:cubicBezTo>
                      <a:pt x="1799" y="7"/>
                      <a:pt x="1782" y="1"/>
                      <a:pt x="1756" y="1"/>
                    </a:cubicBezTo>
                    <a:close/>
                  </a:path>
                </a:pathLst>
              </a:custGeom>
              <a:solidFill>
                <a:srgbClr val="EBEC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79;p19"/>
              <p:cNvSpPr/>
              <p:nvPr/>
            </p:nvSpPr>
            <p:spPr>
              <a:xfrm>
                <a:off x="4035225" y="5313325"/>
                <a:ext cx="87975" cy="22625"/>
              </a:xfrm>
              <a:custGeom>
                <a:avLst/>
                <a:gdLst/>
                <a:ahLst/>
                <a:cxnLst/>
                <a:rect l="l" t="t" r="r" b="b"/>
                <a:pathLst>
                  <a:path w="3519" h="905" extrusionOk="0">
                    <a:moveTo>
                      <a:pt x="2183" y="1"/>
                    </a:moveTo>
                    <a:cubicBezTo>
                      <a:pt x="2026" y="1"/>
                      <a:pt x="1860" y="12"/>
                      <a:pt x="1687" y="39"/>
                    </a:cubicBezTo>
                    <a:cubicBezTo>
                      <a:pt x="644" y="193"/>
                      <a:pt x="1" y="811"/>
                      <a:pt x="79" y="889"/>
                    </a:cubicBezTo>
                    <a:cubicBezTo>
                      <a:pt x="86" y="900"/>
                      <a:pt x="101" y="905"/>
                      <a:pt x="122" y="905"/>
                    </a:cubicBezTo>
                    <a:cubicBezTo>
                      <a:pt x="298" y="905"/>
                      <a:pt x="924" y="572"/>
                      <a:pt x="1751" y="454"/>
                    </a:cubicBezTo>
                    <a:cubicBezTo>
                      <a:pt x="2047" y="406"/>
                      <a:pt x="2327" y="393"/>
                      <a:pt x="2571" y="393"/>
                    </a:cubicBezTo>
                    <a:cubicBezTo>
                      <a:pt x="2884" y="393"/>
                      <a:pt x="3139" y="414"/>
                      <a:pt x="3297" y="414"/>
                    </a:cubicBezTo>
                    <a:cubicBezTo>
                      <a:pt x="3402" y="414"/>
                      <a:pt x="3465" y="405"/>
                      <a:pt x="3475" y="373"/>
                    </a:cubicBezTo>
                    <a:cubicBezTo>
                      <a:pt x="3518" y="292"/>
                      <a:pt x="2971" y="1"/>
                      <a:pt x="2183" y="1"/>
                    </a:cubicBezTo>
                    <a:close/>
                  </a:path>
                </a:pathLst>
              </a:custGeom>
              <a:solidFill>
                <a:srgbClr val="EBEC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19"/>
              <p:cNvSpPr/>
              <p:nvPr/>
            </p:nvSpPr>
            <p:spPr>
              <a:xfrm>
                <a:off x="3735350" y="5440350"/>
                <a:ext cx="616050" cy="10475"/>
              </a:xfrm>
              <a:custGeom>
                <a:avLst/>
                <a:gdLst/>
                <a:ahLst/>
                <a:cxnLst/>
                <a:rect l="l" t="t" r="r" b="b"/>
                <a:pathLst>
                  <a:path w="24642" h="419" extrusionOk="0">
                    <a:moveTo>
                      <a:pt x="12321" y="0"/>
                    </a:moveTo>
                    <a:cubicBezTo>
                      <a:pt x="5517" y="0"/>
                      <a:pt x="1" y="94"/>
                      <a:pt x="1" y="210"/>
                    </a:cubicBezTo>
                    <a:cubicBezTo>
                      <a:pt x="1" y="325"/>
                      <a:pt x="5517" y="419"/>
                      <a:pt x="12321" y="419"/>
                    </a:cubicBezTo>
                    <a:cubicBezTo>
                      <a:pt x="19125" y="419"/>
                      <a:pt x="24642" y="325"/>
                      <a:pt x="24642" y="210"/>
                    </a:cubicBezTo>
                    <a:cubicBezTo>
                      <a:pt x="24642" y="93"/>
                      <a:pt x="19125" y="0"/>
                      <a:pt x="12321" y="0"/>
                    </a:cubicBezTo>
                    <a:close/>
                  </a:path>
                </a:pathLst>
              </a:custGeom>
              <a:solidFill>
                <a:srgbClr val="1B1F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19"/>
              <p:cNvSpPr/>
              <p:nvPr/>
            </p:nvSpPr>
            <p:spPr>
              <a:xfrm>
                <a:off x="3732525" y="5314625"/>
                <a:ext cx="211125" cy="132500"/>
              </a:xfrm>
              <a:custGeom>
                <a:avLst/>
                <a:gdLst/>
                <a:ahLst/>
                <a:cxnLst/>
                <a:rect l="l" t="t" r="r" b="b"/>
                <a:pathLst>
                  <a:path w="8445" h="5300" extrusionOk="0">
                    <a:moveTo>
                      <a:pt x="906" y="1"/>
                    </a:moveTo>
                    <a:cubicBezTo>
                      <a:pt x="333" y="1"/>
                      <a:pt x="1" y="78"/>
                      <a:pt x="5" y="111"/>
                    </a:cubicBezTo>
                    <a:cubicBezTo>
                      <a:pt x="8" y="182"/>
                      <a:pt x="597" y="167"/>
                      <a:pt x="1516" y="326"/>
                    </a:cubicBezTo>
                    <a:cubicBezTo>
                      <a:pt x="2433" y="478"/>
                      <a:pt x="3677" y="861"/>
                      <a:pt x="4884" y="1603"/>
                    </a:cubicBezTo>
                    <a:cubicBezTo>
                      <a:pt x="6090" y="2351"/>
                      <a:pt x="6989" y="3292"/>
                      <a:pt x="7536" y="4044"/>
                    </a:cubicBezTo>
                    <a:cubicBezTo>
                      <a:pt x="8073" y="4775"/>
                      <a:pt x="8325" y="5299"/>
                      <a:pt x="8398" y="5299"/>
                    </a:cubicBezTo>
                    <a:cubicBezTo>
                      <a:pt x="8400" y="5299"/>
                      <a:pt x="8402" y="5299"/>
                      <a:pt x="8404" y="5298"/>
                    </a:cubicBezTo>
                    <a:cubicBezTo>
                      <a:pt x="8444" y="5283"/>
                      <a:pt x="8290" y="4700"/>
                      <a:pt x="7781" y="3876"/>
                    </a:cubicBezTo>
                    <a:cubicBezTo>
                      <a:pt x="7278" y="3055"/>
                      <a:pt x="6368" y="2029"/>
                      <a:pt x="5105" y="1246"/>
                    </a:cubicBezTo>
                    <a:cubicBezTo>
                      <a:pt x="3839" y="468"/>
                      <a:pt x="2515" y="112"/>
                      <a:pt x="1555" y="31"/>
                    </a:cubicBezTo>
                    <a:cubicBezTo>
                      <a:pt x="1314" y="9"/>
                      <a:pt x="1097" y="1"/>
                      <a:pt x="906" y="1"/>
                    </a:cubicBezTo>
                    <a:close/>
                  </a:path>
                </a:pathLst>
              </a:custGeom>
              <a:solidFill>
                <a:srgbClr val="1B1F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19"/>
              <p:cNvSpPr/>
              <p:nvPr/>
            </p:nvSpPr>
            <p:spPr>
              <a:xfrm>
                <a:off x="3782275" y="5230400"/>
                <a:ext cx="25400" cy="91475"/>
              </a:xfrm>
              <a:custGeom>
                <a:avLst/>
                <a:gdLst/>
                <a:ahLst/>
                <a:cxnLst/>
                <a:rect l="l" t="t" r="r" b="b"/>
                <a:pathLst>
                  <a:path w="1016" h="3659" extrusionOk="0">
                    <a:moveTo>
                      <a:pt x="881" y="0"/>
                    </a:moveTo>
                    <a:cubicBezTo>
                      <a:pt x="763" y="0"/>
                      <a:pt x="598" y="813"/>
                      <a:pt x="387" y="1806"/>
                    </a:cubicBezTo>
                    <a:cubicBezTo>
                      <a:pt x="179" y="2804"/>
                      <a:pt x="1" y="3619"/>
                      <a:pt x="113" y="3657"/>
                    </a:cubicBezTo>
                    <a:cubicBezTo>
                      <a:pt x="115" y="3658"/>
                      <a:pt x="118" y="3659"/>
                      <a:pt x="121" y="3659"/>
                    </a:cubicBezTo>
                    <a:cubicBezTo>
                      <a:pt x="236" y="3659"/>
                      <a:pt x="588" y="2895"/>
                      <a:pt x="797" y="1892"/>
                    </a:cubicBezTo>
                    <a:cubicBezTo>
                      <a:pt x="1015" y="866"/>
                      <a:pt x="995" y="10"/>
                      <a:pt x="883" y="0"/>
                    </a:cubicBezTo>
                    <a:cubicBezTo>
                      <a:pt x="882" y="0"/>
                      <a:pt x="881" y="0"/>
                      <a:pt x="881" y="0"/>
                    </a:cubicBezTo>
                    <a:close/>
                  </a:path>
                </a:pathLst>
              </a:custGeom>
              <a:solidFill>
                <a:srgbClr val="1B1F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19"/>
              <p:cNvSpPr/>
              <p:nvPr/>
            </p:nvSpPr>
            <p:spPr>
              <a:xfrm>
                <a:off x="4207050" y="5369175"/>
                <a:ext cx="60425" cy="76250"/>
              </a:xfrm>
              <a:custGeom>
                <a:avLst/>
                <a:gdLst/>
                <a:ahLst/>
                <a:cxnLst/>
                <a:rect l="l" t="t" r="r" b="b"/>
                <a:pathLst>
                  <a:path w="2417" h="3050" extrusionOk="0">
                    <a:moveTo>
                      <a:pt x="2225" y="0"/>
                    </a:moveTo>
                    <a:cubicBezTo>
                      <a:pt x="2114" y="0"/>
                      <a:pt x="1951" y="24"/>
                      <a:pt x="1751" y="88"/>
                    </a:cubicBezTo>
                    <a:cubicBezTo>
                      <a:pt x="1380" y="205"/>
                      <a:pt x="884" y="495"/>
                      <a:pt x="517" y="989"/>
                    </a:cubicBezTo>
                    <a:cubicBezTo>
                      <a:pt x="149" y="1483"/>
                      <a:pt x="14" y="2041"/>
                      <a:pt x="8" y="2431"/>
                    </a:cubicBezTo>
                    <a:cubicBezTo>
                      <a:pt x="0" y="2820"/>
                      <a:pt x="91" y="3049"/>
                      <a:pt x="145" y="3049"/>
                    </a:cubicBezTo>
                    <a:cubicBezTo>
                      <a:pt x="146" y="3049"/>
                      <a:pt x="147" y="3049"/>
                      <a:pt x="147" y="3049"/>
                    </a:cubicBezTo>
                    <a:cubicBezTo>
                      <a:pt x="267" y="3048"/>
                      <a:pt x="209" y="2096"/>
                      <a:pt x="852" y="1239"/>
                    </a:cubicBezTo>
                    <a:cubicBezTo>
                      <a:pt x="1490" y="376"/>
                      <a:pt x="2417" y="158"/>
                      <a:pt x="2383" y="43"/>
                    </a:cubicBezTo>
                    <a:cubicBezTo>
                      <a:pt x="2380" y="19"/>
                      <a:pt x="2323" y="0"/>
                      <a:pt x="2225" y="0"/>
                    </a:cubicBezTo>
                    <a:close/>
                  </a:path>
                </a:pathLst>
              </a:custGeom>
              <a:solidFill>
                <a:srgbClr val="1B1F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84;p19"/>
              <p:cNvSpPr/>
              <p:nvPr/>
            </p:nvSpPr>
            <p:spPr>
              <a:xfrm>
                <a:off x="2742500" y="3104425"/>
                <a:ext cx="1988125" cy="2168550"/>
              </a:xfrm>
              <a:custGeom>
                <a:avLst/>
                <a:gdLst/>
                <a:ahLst/>
                <a:cxnLst/>
                <a:rect l="l" t="t" r="r" b="b"/>
                <a:pathLst>
                  <a:path w="79525" h="86742" extrusionOk="0">
                    <a:moveTo>
                      <a:pt x="37" y="0"/>
                    </a:moveTo>
                    <a:lnTo>
                      <a:pt x="33" y="1799"/>
                    </a:lnTo>
                    <a:cubicBezTo>
                      <a:pt x="1" y="15665"/>
                      <a:pt x="10821" y="25793"/>
                      <a:pt x="24687" y="25841"/>
                    </a:cubicBezTo>
                    <a:cubicBezTo>
                      <a:pt x="26162" y="25846"/>
                      <a:pt x="27656" y="25848"/>
                      <a:pt x="29150" y="25848"/>
                    </a:cubicBezTo>
                    <a:cubicBezTo>
                      <a:pt x="32539" y="25848"/>
                      <a:pt x="35924" y="25838"/>
                      <a:pt x="39068" y="25838"/>
                    </a:cubicBezTo>
                    <a:cubicBezTo>
                      <a:pt x="43690" y="25838"/>
                      <a:pt x="47793" y="25858"/>
                      <a:pt x="50625" y="25957"/>
                    </a:cubicBezTo>
                    <a:cubicBezTo>
                      <a:pt x="53112" y="26044"/>
                      <a:pt x="55114" y="28022"/>
                      <a:pt x="55236" y="30507"/>
                    </a:cubicBezTo>
                    <a:lnTo>
                      <a:pt x="54634" y="86741"/>
                    </a:lnTo>
                    <a:lnTo>
                      <a:pt x="77872" y="86741"/>
                    </a:lnTo>
                    <a:lnTo>
                      <a:pt x="79524" y="27583"/>
                    </a:lnTo>
                    <a:cubicBezTo>
                      <a:pt x="79524" y="12276"/>
                      <a:pt x="71824" y="277"/>
                      <a:pt x="56516" y="218"/>
                    </a:cubicBezTo>
                    <a:lnTo>
                      <a:pt x="3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85;p19"/>
              <p:cNvSpPr/>
              <p:nvPr/>
            </p:nvSpPr>
            <p:spPr>
              <a:xfrm>
                <a:off x="2362900" y="3104425"/>
                <a:ext cx="1919700" cy="2168550"/>
              </a:xfrm>
              <a:custGeom>
                <a:avLst/>
                <a:gdLst/>
                <a:ahLst/>
                <a:cxnLst/>
                <a:rect l="l" t="t" r="r" b="b"/>
                <a:pathLst>
                  <a:path w="76788" h="86742" extrusionOk="0">
                    <a:moveTo>
                      <a:pt x="37" y="0"/>
                    </a:moveTo>
                    <a:lnTo>
                      <a:pt x="33" y="1799"/>
                    </a:lnTo>
                    <a:cubicBezTo>
                      <a:pt x="1" y="15665"/>
                      <a:pt x="8084" y="25793"/>
                      <a:pt x="21949" y="25841"/>
                    </a:cubicBezTo>
                    <a:cubicBezTo>
                      <a:pt x="23424" y="25846"/>
                      <a:pt x="24919" y="25848"/>
                      <a:pt x="26412" y="25848"/>
                    </a:cubicBezTo>
                    <a:cubicBezTo>
                      <a:pt x="29802" y="25848"/>
                      <a:pt x="33187" y="25838"/>
                      <a:pt x="36331" y="25838"/>
                    </a:cubicBezTo>
                    <a:cubicBezTo>
                      <a:pt x="40953" y="25838"/>
                      <a:pt x="45056" y="25858"/>
                      <a:pt x="47888" y="25957"/>
                    </a:cubicBezTo>
                    <a:cubicBezTo>
                      <a:pt x="50374" y="26044"/>
                      <a:pt x="52376" y="28022"/>
                      <a:pt x="52498" y="30507"/>
                    </a:cubicBezTo>
                    <a:lnTo>
                      <a:pt x="51897" y="86741"/>
                    </a:lnTo>
                    <a:lnTo>
                      <a:pt x="75134" y="86741"/>
                    </a:lnTo>
                    <a:lnTo>
                      <a:pt x="76788" y="27583"/>
                    </a:lnTo>
                    <a:cubicBezTo>
                      <a:pt x="76788" y="12276"/>
                      <a:pt x="69087" y="277"/>
                      <a:pt x="53780" y="218"/>
                    </a:cubicBezTo>
                    <a:lnTo>
                      <a:pt x="3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9"/>
              <p:cNvSpPr/>
              <p:nvPr/>
            </p:nvSpPr>
            <p:spPr>
              <a:xfrm>
                <a:off x="3942575" y="1887025"/>
                <a:ext cx="1023500" cy="1001225"/>
              </a:xfrm>
              <a:custGeom>
                <a:avLst/>
                <a:gdLst/>
                <a:ahLst/>
                <a:cxnLst/>
                <a:rect l="l" t="t" r="r" b="b"/>
                <a:pathLst>
                  <a:path w="40940" h="40049" extrusionOk="0">
                    <a:moveTo>
                      <a:pt x="38555" y="1"/>
                    </a:moveTo>
                    <a:lnTo>
                      <a:pt x="32876" y="37663"/>
                    </a:lnTo>
                    <a:lnTo>
                      <a:pt x="1" y="38336"/>
                    </a:lnTo>
                    <a:lnTo>
                      <a:pt x="1" y="40049"/>
                    </a:lnTo>
                    <a:lnTo>
                      <a:pt x="35297" y="40049"/>
                    </a:lnTo>
                    <a:lnTo>
                      <a:pt x="4093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19"/>
              <p:cNvSpPr/>
              <p:nvPr/>
            </p:nvSpPr>
            <p:spPr>
              <a:xfrm>
                <a:off x="2699750" y="890400"/>
                <a:ext cx="61650" cy="59325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373" extrusionOk="0">
                    <a:moveTo>
                      <a:pt x="1279" y="0"/>
                    </a:moveTo>
                    <a:cubicBezTo>
                      <a:pt x="799" y="0"/>
                      <a:pt x="366" y="289"/>
                      <a:pt x="183" y="733"/>
                    </a:cubicBezTo>
                    <a:cubicBezTo>
                      <a:pt x="0" y="1176"/>
                      <a:pt x="102" y="1686"/>
                      <a:pt x="440" y="2025"/>
                    </a:cubicBezTo>
                    <a:cubicBezTo>
                      <a:pt x="667" y="2252"/>
                      <a:pt x="971" y="2372"/>
                      <a:pt x="1279" y="2372"/>
                    </a:cubicBezTo>
                    <a:cubicBezTo>
                      <a:pt x="1432" y="2372"/>
                      <a:pt x="1586" y="2343"/>
                      <a:pt x="1733" y="2282"/>
                    </a:cubicBezTo>
                    <a:cubicBezTo>
                      <a:pt x="2176" y="2098"/>
                      <a:pt x="2466" y="1666"/>
                      <a:pt x="2466" y="1186"/>
                    </a:cubicBezTo>
                    <a:cubicBezTo>
                      <a:pt x="2466" y="531"/>
                      <a:pt x="1934" y="0"/>
                      <a:pt x="1279" y="0"/>
                    </a:cubicBez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9"/>
              <p:cNvSpPr/>
              <p:nvPr/>
            </p:nvSpPr>
            <p:spPr>
              <a:xfrm>
                <a:off x="2720350" y="935900"/>
                <a:ext cx="15450" cy="112825"/>
              </a:xfrm>
              <a:custGeom>
                <a:avLst/>
                <a:gdLst/>
                <a:ahLst/>
                <a:cxnLst/>
                <a:rect l="l" t="t" r="r" b="b"/>
                <a:pathLst>
                  <a:path w="618" h="4513" extrusionOk="0">
                    <a:moveTo>
                      <a:pt x="618" y="1"/>
                    </a:moveTo>
                    <a:lnTo>
                      <a:pt x="0" y="301"/>
                    </a:lnTo>
                    <a:lnTo>
                      <a:pt x="0" y="4512"/>
                    </a:lnTo>
                    <a:lnTo>
                      <a:pt x="618" y="4512"/>
                    </a:lnTo>
                    <a:lnTo>
                      <a:pt x="618" y="1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19"/>
              <p:cNvSpPr/>
              <p:nvPr/>
            </p:nvSpPr>
            <p:spPr>
              <a:xfrm>
                <a:off x="2722700" y="1040375"/>
                <a:ext cx="491725" cy="660950"/>
              </a:xfrm>
              <a:custGeom>
                <a:avLst/>
                <a:gdLst/>
                <a:ahLst/>
                <a:cxnLst/>
                <a:rect l="l" t="t" r="r" b="b"/>
                <a:pathLst>
                  <a:path w="19669" h="26438" extrusionOk="0">
                    <a:moveTo>
                      <a:pt x="231" y="1"/>
                    </a:moveTo>
                    <a:cubicBezTo>
                      <a:pt x="231" y="1"/>
                      <a:pt x="231" y="1"/>
                      <a:pt x="231" y="1"/>
                    </a:cubicBezTo>
                    <a:cubicBezTo>
                      <a:pt x="216" y="2"/>
                      <a:pt x="223" y="185"/>
                      <a:pt x="245" y="532"/>
                    </a:cubicBezTo>
                    <a:cubicBezTo>
                      <a:pt x="266" y="878"/>
                      <a:pt x="294" y="1388"/>
                      <a:pt x="314" y="2045"/>
                    </a:cubicBezTo>
                    <a:cubicBezTo>
                      <a:pt x="357" y="3361"/>
                      <a:pt x="309" y="5264"/>
                      <a:pt x="212" y="7621"/>
                    </a:cubicBezTo>
                    <a:cubicBezTo>
                      <a:pt x="139" y="9971"/>
                      <a:pt x="0" y="12817"/>
                      <a:pt x="606" y="15917"/>
                    </a:cubicBezTo>
                    <a:cubicBezTo>
                      <a:pt x="910" y="17458"/>
                      <a:pt x="1412" y="19063"/>
                      <a:pt x="2276" y="20561"/>
                    </a:cubicBezTo>
                    <a:cubicBezTo>
                      <a:pt x="3160" y="22118"/>
                      <a:pt x="4399" y="23445"/>
                      <a:pt x="5889" y="24437"/>
                    </a:cubicBezTo>
                    <a:cubicBezTo>
                      <a:pt x="7415" y="25447"/>
                      <a:pt x="9105" y="26133"/>
                      <a:pt x="10828" y="26370"/>
                    </a:cubicBezTo>
                    <a:cubicBezTo>
                      <a:pt x="11164" y="26413"/>
                      <a:pt x="11502" y="26437"/>
                      <a:pt x="11839" y="26437"/>
                    </a:cubicBezTo>
                    <a:cubicBezTo>
                      <a:pt x="12363" y="26437"/>
                      <a:pt x="12883" y="26380"/>
                      <a:pt x="13384" y="26250"/>
                    </a:cubicBezTo>
                    <a:cubicBezTo>
                      <a:pt x="14207" y="26041"/>
                      <a:pt x="14953" y="25615"/>
                      <a:pt x="15552" y="25080"/>
                    </a:cubicBezTo>
                    <a:cubicBezTo>
                      <a:pt x="16756" y="23996"/>
                      <a:pt x="17462" y="22623"/>
                      <a:pt x="18025" y="21354"/>
                    </a:cubicBezTo>
                    <a:cubicBezTo>
                      <a:pt x="18579" y="20069"/>
                      <a:pt x="18964" y="18817"/>
                      <a:pt x="19198" y="17652"/>
                    </a:cubicBezTo>
                    <a:cubicBezTo>
                      <a:pt x="19669" y="15318"/>
                      <a:pt x="19628" y="13374"/>
                      <a:pt x="19485" y="12060"/>
                    </a:cubicBezTo>
                    <a:cubicBezTo>
                      <a:pt x="19436" y="11554"/>
                      <a:pt x="19359" y="11051"/>
                      <a:pt x="19255" y="10554"/>
                    </a:cubicBezTo>
                    <a:cubicBezTo>
                      <a:pt x="19182" y="10216"/>
                      <a:pt x="19136" y="10040"/>
                      <a:pt x="19121" y="10040"/>
                    </a:cubicBezTo>
                    <a:cubicBezTo>
                      <a:pt x="19121" y="10040"/>
                      <a:pt x="19121" y="10040"/>
                      <a:pt x="19121" y="10040"/>
                    </a:cubicBezTo>
                    <a:cubicBezTo>
                      <a:pt x="19107" y="10042"/>
                      <a:pt x="19125" y="10225"/>
                      <a:pt x="19171" y="10568"/>
                    </a:cubicBezTo>
                    <a:cubicBezTo>
                      <a:pt x="19217" y="10910"/>
                      <a:pt x="19282" y="11418"/>
                      <a:pt x="19323" y="12073"/>
                    </a:cubicBezTo>
                    <a:cubicBezTo>
                      <a:pt x="19415" y="13379"/>
                      <a:pt x="19409" y="15300"/>
                      <a:pt x="18908" y="17589"/>
                    </a:cubicBezTo>
                    <a:cubicBezTo>
                      <a:pt x="18660" y="18733"/>
                      <a:pt x="18264" y="19958"/>
                      <a:pt x="17706" y="21212"/>
                    </a:cubicBezTo>
                    <a:cubicBezTo>
                      <a:pt x="17141" y="22455"/>
                      <a:pt x="16435" y="23782"/>
                      <a:pt x="15296" y="24789"/>
                    </a:cubicBezTo>
                    <a:cubicBezTo>
                      <a:pt x="14730" y="25288"/>
                      <a:pt x="14047" y="25671"/>
                      <a:pt x="13285" y="25862"/>
                    </a:cubicBezTo>
                    <a:cubicBezTo>
                      <a:pt x="12828" y="25978"/>
                      <a:pt x="12349" y="26030"/>
                      <a:pt x="11862" y="26030"/>
                    </a:cubicBezTo>
                    <a:cubicBezTo>
                      <a:pt x="11538" y="26030"/>
                      <a:pt x="11209" y="26007"/>
                      <a:pt x="10881" y="25963"/>
                    </a:cubicBezTo>
                    <a:cubicBezTo>
                      <a:pt x="9241" y="25733"/>
                      <a:pt x="7592" y="25065"/>
                      <a:pt x="6123" y="24089"/>
                    </a:cubicBezTo>
                    <a:cubicBezTo>
                      <a:pt x="4685" y="23133"/>
                      <a:pt x="3490" y="21855"/>
                      <a:pt x="2631" y="20356"/>
                    </a:cubicBezTo>
                    <a:cubicBezTo>
                      <a:pt x="1792" y="18910"/>
                      <a:pt x="1292" y="17351"/>
                      <a:pt x="985" y="15840"/>
                    </a:cubicBezTo>
                    <a:cubicBezTo>
                      <a:pt x="369" y="12805"/>
                      <a:pt x="472" y="9979"/>
                      <a:pt x="508" y="7629"/>
                    </a:cubicBezTo>
                    <a:cubicBezTo>
                      <a:pt x="567" y="5273"/>
                      <a:pt x="572" y="3357"/>
                      <a:pt x="478" y="2037"/>
                    </a:cubicBezTo>
                    <a:cubicBezTo>
                      <a:pt x="433" y="1378"/>
                      <a:pt x="380" y="867"/>
                      <a:pt x="329" y="523"/>
                    </a:cubicBezTo>
                    <a:cubicBezTo>
                      <a:pt x="279" y="180"/>
                      <a:pt x="246" y="1"/>
                      <a:pt x="231" y="1"/>
                    </a:cubicBez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19"/>
              <p:cNvSpPr/>
              <p:nvPr/>
            </p:nvSpPr>
            <p:spPr>
              <a:xfrm>
                <a:off x="3017425" y="1700300"/>
                <a:ext cx="1253525" cy="1449875"/>
              </a:xfrm>
              <a:custGeom>
                <a:avLst/>
                <a:gdLst/>
                <a:ahLst/>
                <a:cxnLst/>
                <a:rect l="l" t="t" r="r" b="b"/>
                <a:pathLst>
                  <a:path w="50141" h="57995" extrusionOk="0">
                    <a:moveTo>
                      <a:pt x="906" y="0"/>
                    </a:moveTo>
                    <a:cubicBezTo>
                      <a:pt x="906" y="0"/>
                      <a:pt x="905" y="0"/>
                      <a:pt x="905" y="0"/>
                    </a:cubicBezTo>
                    <a:cubicBezTo>
                      <a:pt x="876" y="15"/>
                      <a:pt x="1083" y="314"/>
                      <a:pt x="1321" y="953"/>
                    </a:cubicBezTo>
                    <a:cubicBezTo>
                      <a:pt x="1564" y="1585"/>
                      <a:pt x="1819" y="2567"/>
                      <a:pt x="1839" y="3859"/>
                    </a:cubicBezTo>
                    <a:cubicBezTo>
                      <a:pt x="1865" y="5149"/>
                      <a:pt x="1649" y="6724"/>
                      <a:pt x="1224" y="8513"/>
                    </a:cubicBezTo>
                    <a:cubicBezTo>
                      <a:pt x="811" y="10300"/>
                      <a:pt x="188" y="12334"/>
                      <a:pt x="53" y="14683"/>
                    </a:cubicBezTo>
                    <a:cubicBezTo>
                      <a:pt x="1" y="15853"/>
                      <a:pt x="95" y="17110"/>
                      <a:pt x="544" y="18331"/>
                    </a:cubicBezTo>
                    <a:cubicBezTo>
                      <a:pt x="980" y="19563"/>
                      <a:pt x="1812" y="20638"/>
                      <a:pt x="2597" y="21740"/>
                    </a:cubicBezTo>
                    <a:cubicBezTo>
                      <a:pt x="3387" y="22837"/>
                      <a:pt x="4118" y="24053"/>
                      <a:pt x="4278" y="25475"/>
                    </a:cubicBezTo>
                    <a:cubicBezTo>
                      <a:pt x="4470" y="26885"/>
                      <a:pt x="4224" y="28371"/>
                      <a:pt x="3790" y="29820"/>
                    </a:cubicBezTo>
                    <a:cubicBezTo>
                      <a:pt x="3351" y="31273"/>
                      <a:pt x="2701" y="32706"/>
                      <a:pt x="2141" y="34223"/>
                    </a:cubicBezTo>
                    <a:cubicBezTo>
                      <a:pt x="1578" y="35730"/>
                      <a:pt x="1126" y="37370"/>
                      <a:pt x="1123" y="39078"/>
                    </a:cubicBezTo>
                    <a:cubicBezTo>
                      <a:pt x="1079" y="42487"/>
                      <a:pt x="2458" y="45946"/>
                      <a:pt x="4756" y="48688"/>
                    </a:cubicBezTo>
                    <a:cubicBezTo>
                      <a:pt x="7054" y="51449"/>
                      <a:pt x="10006" y="53453"/>
                      <a:pt x="13020" y="54917"/>
                    </a:cubicBezTo>
                    <a:cubicBezTo>
                      <a:pt x="16049" y="56378"/>
                      <a:pt x="19203" y="57290"/>
                      <a:pt x="22262" y="57705"/>
                    </a:cubicBezTo>
                    <a:cubicBezTo>
                      <a:pt x="23678" y="57904"/>
                      <a:pt x="25067" y="57995"/>
                      <a:pt x="26420" y="57995"/>
                    </a:cubicBezTo>
                    <a:cubicBezTo>
                      <a:pt x="30936" y="57995"/>
                      <a:pt x="35039" y="56979"/>
                      <a:pt x="38317" y="55550"/>
                    </a:cubicBezTo>
                    <a:cubicBezTo>
                      <a:pt x="41704" y="54088"/>
                      <a:pt x="44803" y="52032"/>
                      <a:pt x="47466" y="49480"/>
                    </a:cubicBezTo>
                    <a:cubicBezTo>
                      <a:pt x="49322" y="47651"/>
                      <a:pt x="50140" y="46457"/>
                      <a:pt x="50140" y="46457"/>
                    </a:cubicBezTo>
                    <a:cubicBezTo>
                      <a:pt x="50140" y="46457"/>
                      <a:pt x="50140" y="46457"/>
                      <a:pt x="50140" y="46457"/>
                    </a:cubicBezTo>
                    <a:cubicBezTo>
                      <a:pt x="50131" y="46457"/>
                      <a:pt x="50068" y="46521"/>
                      <a:pt x="49953" y="46647"/>
                    </a:cubicBezTo>
                    <a:cubicBezTo>
                      <a:pt x="49823" y="46795"/>
                      <a:pt x="49652" y="46987"/>
                      <a:pt x="49438" y="47228"/>
                    </a:cubicBezTo>
                    <a:cubicBezTo>
                      <a:pt x="48984" y="47739"/>
                      <a:pt x="48292" y="48470"/>
                      <a:pt x="47353" y="49362"/>
                    </a:cubicBezTo>
                    <a:cubicBezTo>
                      <a:pt x="45457" y="51106"/>
                      <a:pt x="42470" y="53473"/>
                      <a:pt x="38202" y="55278"/>
                    </a:cubicBezTo>
                    <a:cubicBezTo>
                      <a:pt x="34974" y="56652"/>
                      <a:pt x="30962" y="57626"/>
                      <a:pt x="26551" y="57626"/>
                    </a:cubicBezTo>
                    <a:cubicBezTo>
                      <a:pt x="25174" y="57626"/>
                      <a:pt x="23758" y="57531"/>
                      <a:pt x="22315" y="57324"/>
                    </a:cubicBezTo>
                    <a:cubicBezTo>
                      <a:pt x="19295" y="56902"/>
                      <a:pt x="16185" y="55995"/>
                      <a:pt x="13200" y="54548"/>
                    </a:cubicBezTo>
                    <a:cubicBezTo>
                      <a:pt x="10227" y="53100"/>
                      <a:pt x="7325" y="51120"/>
                      <a:pt x="5078" y="48421"/>
                    </a:cubicBezTo>
                    <a:cubicBezTo>
                      <a:pt x="2834" y="45743"/>
                      <a:pt x="1497" y="42379"/>
                      <a:pt x="1533" y="39082"/>
                    </a:cubicBezTo>
                    <a:cubicBezTo>
                      <a:pt x="1528" y="35746"/>
                      <a:pt x="3282" y="32888"/>
                      <a:pt x="4160" y="29930"/>
                    </a:cubicBezTo>
                    <a:cubicBezTo>
                      <a:pt x="4598" y="28448"/>
                      <a:pt x="4853" y="26911"/>
                      <a:pt x="4643" y="25425"/>
                    </a:cubicBezTo>
                    <a:cubicBezTo>
                      <a:pt x="4468" y="23923"/>
                      <a:pt x="3679" y="22633"/>
                      <a:pt x="2879" y="21539"/>
                    </a:cubicBezTo>
                    <a:cubicBezTo>
                      <a:pt x="2080" y="20430"/>
                      <a:pt x="1268" y="19390"/>
                      <a:pt x="848" y="18219"/>
                    </a:cubicBezTo>
                    <a:cubicBezTo>
                      <a:pt x="410" y="17055"/>
                      <a:pt x="307" y="15840"/>
                      <a:pt x="349" y="14696"/>
                    </a:cubicBezTo>
                    <a:cubicBezTo>
                      <a:pt x="462" y="12395"/>
                      <a:pt x="1058" y="10366"/>
                      <a:pt x="1453" y="8565"/>
                    </a:cubicBezTo>
                    <a:cubicBezTo>
                      <a:pt x="1858" y="6762"/>
                      <a:pt x="2053" y="5163"/>
                      <a:pt x="2003" y="3855"/>
                    </a:cubicBezTo>
                    <a:cubicBezTo>
                      <a:pt x="1957" y="2545"/>
                      <a:pt x="1671" y="1551"/>
                      <a:pt x="1398" y="922"/>
                    </a:cubicBezTo>
                    <a:cubicBezTo>
                      <a:pt x="1265" y="604"/>
                      <a:pt x="1143" y="373"/>
                      <a:pt x="1048" y="224"/>
                    </a:cubicBezTo>
                    <a:cubicBezTo>
                      <a:pt x="962" y="76"/>
                      <a:pt x="914" y="0"/>
                      <a:pt x="906" y="0"/>
                    </a:cubicBez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19"/>
              <p:cNvSpPr/>
              <p:nvPr/>
            </p:nvSpPr>
            <p:spPr>
              <a:xfrm>
                <a:off x="4248775" y="2850000"/>
                <a:ext cx="33800" cy="32550"/>
              </a:xfrm>
              <a:custGeom>
                <a:avLst/>
                <a:gdLst/>
                <a:ahLst/>
                <a:cxnLst/>
                <a:rect l="l" t="t" r="r" b="b"/>
                <a:pathLst>
                  <a:path w="1352" h="1302" extrusionOk="0">
                    <a:moveTo>
                      <a:pt x="702" y="0"/>
                    </a:moveTo>
                    <a:cubicBezTo>
                      <a:pt x="439" y="0"/>
                      <a:pt x="202" y="159"/>
                      <a:pt x="100" y="402"/>
                    </a:cubicBezTo>
                    <a:cubicBezTo>
                      <a:pt x="0" y="645"/>
                      <a:pt x="56" y="925"/>
                      <a:pt x="241" y="1111"/>
                    </a:cubicBezTo>
                    <a:cubicBezTo>
                      <a:pt x="366" y="1235"/>
                      <a:pt x="532" y="1301"/>
                      <a:pt x="702" y="1301"/>
                    </a:cubicBezTo>
                    <a:cubicBezTo>
                      <a:pt x="785" y="1301"/>
                      <a:pt x="870" y="1285"/>
                      <a:pt x="950" y="1252"/>
                    </a:cubicBezTo>
                    <a:cubicBezTo>
                      <a:pt x="1194" y="1152"/>
                      <a:pt x="1352" y="915"/>
                      <a:pt x="1352" y="651"/>
                    </a:cubicBezTo>
                    <a:cubicBezTo>
                      <a:pt x="1352" y="292"/>
                      <a:pt x="1061" y="0"/>
                      <a:pt x="702" y="0"/>
                    </a:cubicBez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19"/>
              <p:cNvSpPr/>
              <p:nvPr/>
            </p:nvSpPr>
            <p:spPr>
              <a:xfrm>
                <a:off x="3152525" y="2545525"/>
                <a:ext cx="456375" cy="390425"/>
              </a:xfrm>
              <a:custGeom>
                <a:avLst/>
                <a:gdLst/>
                <a:ahLst/>
                <a:cxnLst/>
                <a:rect l="l" t="t" r="r" b="b"/>
                <a:pathLst>
                  <a:path w="18255" h="15617" extrusionOk="0">
                    <a:moveTo>
                      <a:pt x="6355" y="1"/>
                    </a:moveTo>
                    <a:cubicBezTo>
                      <a:pt x="2705" y="1"/>
                      <a:pt x="1" y="1563"/>
                      <a:pt x="1" y="1563"/>
                    </a:cubicBezTo>
                    <a:lnTo>
                      <a:pt x="3187" y="15617"/>
                    </a:lnTo>
                    <a:lnTo>
                      <a:pt x="13694" y="10460"/>
                    </a:lnTo>
                    <a:cubicBezTo>
                      <a:pt x="14261" y="10675"/>
                      <a:pt x="14706" y="10762"/>
                      <a:pt x="15056" y="10762"/>
                    </a:cubicBezTo>
                    <a:cubicBezTo>
                      <a:pt x="16579" y="10762"/>
                      <a:pt x="16285" y="9108"/>
                      <a:pt x="16285" y="9108"/>
                    </a:cubicBezTo>
                    <a:lnTo>
                      <a:pt x="16285" y="9108"/>
                    </a:lnTo>
                    <a:cubicBezTo>
                      <a:pt x="16600" y="9311"/>
                      <a:pt x="16864" y="9395"/>
                      <a:pt x="17087" y="9395"/>
                    </a:cubicBezTo>
                    <a:cubicBezTo>
                      <a:pt x="18118" y="9395"/>
                      <a:pt x="18254" y="7602"/>
                      <a:pt x="18254" y="7602"/>
                    </a:cubicBezTo>
                    <a:cubicBezTo>
                      <a:pt x="14497" y="1528"/>
                      <a:pt x="9964" y="1"/>
                      <a:pt x="6355" y="1"/>
                    </a:cubicBezTo>
                    <a:close/>
                  </a:path>
                </a:pathLst>
              </a:custGeom>
              <a:solidFill>
                <a:srgbClr val="F5C8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19"/>
              <p:cNvSpPr/>
              <p:nvPr/>
            </p:nvSpPr>
            <p:spPr>
              <a:xfrm>
                <a:off x="3285900" y="2635425"/>
                <a:ext cx="278225" cy="144575"/>
              </a:xfrm>
              <a:custGeom>
                <a:avLst/>
                <a:gdLst/>
                <a:ahLst/>
                <a:cxnLst/>
                <a:rect l="l" t="t" r="r" b="b"/>
                <a:pathLst>
                  <a:path w="11129" h="5783" extrusionOk="0">
                    <a:moveTo>
                      <a:pt x="2075" y="1"/>
                    </a:moveTo>
                    <a:cubicBezTo>
                      <a:pt x="1445" y="1"/>
                      <a:pt x="818" y="61"/>
                      <a:pt x="208" y="183"/>
                    </a:cubicBezTo>
                    <a:cubicBezTo>
                      <a:pt x="0" y="225"/>
                      <a:pt x="36" y="570"/>
                      <a:pt x="241" y="570"/>
                    </a:cubicBezTo>
                    <a:cubicBezTo>
                      <a:pt x="247" y="570"/>
                      <a:pt x="254" y="569"/>
                      <a:pt x="260" y="569"/>
                    </a:cubicBezTo>
                    <a:cubicBezTo>
                      <a:pt x="738" y="523"/>
                      <a:pt x="1199" y="500"/>
                      <a:pt x="1645" y="500"/>
                    </a:cubicBezTo>
                    <a:cubicBezTo>
                      <a:pt x="5619" y="500"/>
                      <a:pt x="8352" y="2319"/>
                      <a:pt x="10755" y="5707"/>
                    </a:cubicBezTo>
                    <a:cubicBezTo>
                      <a:pt x="10792" y="5759"/>
                      <a:pt x="10852" y="5782"/>
                      <a:pt x="10911" y="5782"/>
                    </a:cubicBezTo>
                    <a:cubicBezTo>
                      <a:pt x="11021" y="5782"/>
                      <a:pt x="11128" y="5701"/>
                      <a:pt x="11075" y="5572"/>
                    </a:cubicBezTo>
                    <a:lnTo>
                      <a:pt x="11075" y="5571"/>
                    </a:lnTo>
                    <a:cubicBezTo>
                      <a:pt x="9627" y="2073"/>
                      <a:pt x="5787" y="1"/>
                      <a:pt x="2075" y="1"/>
                    </a:cubicBezTo>
                    <a:close/>
                  </a:path>
                </a:pathLst>
              </a:custGeom>
              <a:solidFill>
                <a:srgbClr val="DB7F6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194;p19"/>
              <p:cNvSpPr/>
              <p:nvPr/>
            </p:nvSpPr>
            <p:spPr>
              <a:xfrm>
                <a:off x="3288325" y="2728600"/>
                <a:ext cx="212475" cy="78200"/>
              </a:xfrm>
              <a:custGeom>
                <a:avLst/>
                <a:gdLst/>
                <a:ahLst/>
                <a:cxnLst/>
                <a:rect l="l" t="t" r="r" b="b"/>
                <a:pathLst>
                  <a:path w="8499" h="3128" extrusionOk="0">
                    <a:moveTo>
                      <a:pt x="330" y="0"/>
                    </a:moveTo>
                    <a:cubicBezTo>
                      <a:pt x="71" y="0"/>
                      <a:pt x="1" y="435"/>
                      <a:pt x="273" y="474"/>
                    </a:cubicBezTo>
                    <a:cubicBezTo>
                      <a:pt x="1600" y="665"/>
                      <a:pt x="2901" y="854"/>
                      <a:pt x="4181" y="1271"/>
                    </a:cubicBezTo>
                    <a:cubicBezTo>
                      <a:pt x="5621" y="1741"/>
                      <a:pt x="6872" y="2514"/>
                      <a:pt x="8245" y="3116"/>
                    </a:cubicBezTo>
                    <a:cubicBezTo>
                      <a:pt x="8263" y="3124"/>
                      <a:pt x="8281" y="3127"/>
                      <a:pt x="8299" y="3127"/>
                    </a:cubicBezTo>
                    <a:cubicBezTo>
                      <a:pt x="8405" y="3127"/>
                      <a:pt x="8498" y="3006"/>
                      <a:pt x="8400" y="2914"/>
                    </a:cubicBezTo>
                    <a:cubicBezTo>
                      <a:pt x="6384" y="1037"/>
                      <a:pt x="3039" y="78"/>
                      <a:pt x="337" y="0"/>
                    </a:cubicBezTo>
                    <a:cubicBezTo>
                      <a:pt x="335" y="0"/>
                      <a:pt x="332" y="0"/>
                      <a:pt x="330" y="0"/>
                    </a:cubicBezTo>
                    <a:close/>
                  </a:path>
                </a:pathLst>
              </a:custGeom>
              <a:solidFill>
                <a:srgbClr val="DB7F6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95;p19"/>
              <p:cNvSpPr/>
              <p:nvPr/>
            </p:nvSpPr>
            <p:spPr>
              <a:xfrm>
                <a:off x="2111525" y="2406100"/>
                <a:ext cx="1140300" cy="746025"/>
              </a:xfrm>
              <a:custGeom>
                <a:avLst/>
                <a:gdLst/>
                <a:ahLst/>
                <a:cxnLst/>
                <a:rect l="l" t="t" r="r" b="b"/>
                <a:pathLst>
                  <a:path w="45612" h="29841" extrusionOk="0">
                    <a:moveTo>
                      <a:pt x="9434" y="1"/>
                    </a:moveTo>
                    <a:cubicBezTo>
                      <a:pt x="6304" y="1"/>
                      <a:pt x="2756" y="513"/>
                      <a:pt x="1" y="2325"/>
                    </a:cubicBezTo>
                    <a:cubicBezTo>
                      <a:pt x="1" y="2325"/>
                      <a:pt x="962" y="29302"/>
                      <a:pt x="15588" y="29830"/>
                    </a:cubicBezTo>
                    <a:cubicBezTo>
                      <a:pt x="15792" y="29837"/>
                      <a:pt x="15999" y="29841"/>
                      <a:pt x="16210" y="29841"/>
                    </a:cubicBezTo>
                    <a:cubicBezTo>
                      <a:pt x="26753" y="29841"/>
                      <a:pt x="45612" y="20827"/>
                      <a:pt x="45612" y="20827"/>
                    </a:cubicBezTo>
                    <a:lnTo>
                      <a:pt x="43269" y="6702"/>
                    </a:lnTo>
                    <a:lnTo>
                      <a:pt x="19324" y="10265"/>
                    </a:lnTo>
                    <a:lnTo>
                      <a:pt x="16865" y="865"/>
                    </a:lnTo>
                    <a:cubicBezTo>
                      <a:pt x="16865" y="865"/>
                      <a:pt x="13502" y="1"/>
                      <a:pt x="9434" y="1"/>
                    </a:cubicBezTo>
                    <a:close/>
                  </a:path>
                </a:pathLst>
              </a:custGeom>
              <a:solidFill>
                <a:srgbClr val="F5C8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9"/>
              <p:cNvSpPr/>
              <p:nvPr/>
            </p:nvSpPr>
            <p:spPr>
              <a:xfrm>
                <a:off x="2504025" y="2653875"/>
                <a:ext cx="97450" cy="107500"/>
              </a:xfrm>
              <a:custGeom>
                <a:avLst/>
                <a:gdLst/>
                <a:ahLst/>
                <a:cxnLst/>
                <a:rect l="l" t="t" r="r" b="b"/>
                <a:pathLst>
                  <a:path w="3898" h="4300" extrusionOk="0">
                    <a:moveTo>
                      <a:pt x="3804" y="0"/>
                    </a:moveTo>
                    <a:cubicBezTo>
                      <a:pt x="3597" y="0"/>
                      <a:pt x="2433" y="530"/>
                      <a:pt x="1433" y="1689"/>
                    </a:cubicBezTo>
                    <a:cubicBezTo>
                      <a:pt x="337" y="2938"/>
                      <a:pt x="0" y="4277"/>
                      <a:pt x="105" y="4298"/>
                    </a:cubicBezTo>
                    <a:cubicBezTo>
                      <a:pt x="107" y="4299"/>
                      <a:pt x="109" y="4300"/>
                      <a:pt x="112" y="4300"/>
                    </a:cubicBezTo>
                    <a:cubicBezTo>
                      <a:pt x="240" y="4300"/>
                      <a:pt x="732" y="3119"/>
                      <a:pt x="1749" y="1964"/>
                    </a:cubicBezTo>
                    <a:cubicBezTo>
                      <a:pt x="2772" y="775"/>
                      <a:pt x="3898" y="122"/>
                      <a:pt x="3836" y="12"/>
                    </a:cubicBezTo>
                    <a:cubicBezTo>
                      <a:pt x="3833" y="4"/>
                      <a:pt x="3822" y="0"/>
                      <a:pt x="3804" y="0"/>
                    </a:cubicBezTo>
                    <a:close/>
                  </a:path>
                </a:pathLst>
              </a:custGeom>
              <a:solidFill>
                <a:srgbClr val="DB7F6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19"/>
              <p:cNvSpPr/>
              <p:nvPr/>
            </p:nvSpPr>
            <p:spPr>
              <a:xfrm>
                <a:off x="2102850" y="1537200"/>
                <a:ext cx="497075" cy="940500"/>
              </a:xfrm>
              <a:custGeom>
                <a:avLst/>
                <a:gdLst/>
                <a:ahLst/>
                <a:cxnLst/>
                <a:rect l="l" t="t" r="r" b="b"/>
                <a:pathLst>
                  <a:path w="19883" h="37620" extrusionOk="0">
                    <a:moveTo>
                      <a:pt x="18703" y="0"/>
                    </a:moveTo>
                    <a:cubicBezTo>
                      <a:pt x="18703" y="0"/>
                      <a:pt x="661" y="2903"/>
                      <a:pt x="1" y="37212"/>
                    </a:cubicBezTo>
                    <a:cubicBezTo>
                      <a:pt x="1" y="37212"/>
                      <a:pt x="2839" y="37619"/>
                      <a:pt x="19883" y="37619"/>
                    </a:cubicBezTo>
                    <a:lnTo>
                      <a:pt x="18703" y="0"/>
                    </a:lnTo>
                    <a:close/>
                  </a:path>
                </a:pathLst>
              </a:custGeom>
              <a:solidFill>
                <a:srgbClr val="FD88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198;p19"/>
              <p:cNvSpPr/>
              <p:nvPr/>
            </p:nvSpPr>
            <p:spPr>
              <a:xfrm>
                <a:off x="2537775" y="1957425"/>
                <a:ext cx="34100" cy="472825"/>
              </a:xfrm>
              <a:custGeom>
                <a:avLst/>
                <a:gdLst/>
                <a:ahLst/>
                <a:cxnLst/>
                <a:rect l="l" t="t" r="r" b="b"/>
                <a:pathLst>
                  <a:path w="1364" h="18913" extrusionOk="0">
                    <a:moveTo>
                      <a:pt x="1306" y="0"/>
                    </a:moveTo>
                    <a:cubicBezTo>
                      <a:pt x="1248" y="0"/>
                      <a:pt x="1126" y="1056"/>
                      <a:pt x="976" y="2762"/>
                    </a:cubicBezTo>
                    <a:cubicBezTo>
                      <a:pt x="825" y="4471"/>
                      <a:pt x="646" y="6831"/>
                      <a:pt x="474" y="9443"/>
                    </a:cubicBezTo>
                    <a:cubicBezTo>
                      <a:pt x="301" y="12053"/>
                      <a:pt x="169" y="14418"/>
                      <a:pt x="94" y="16132"/>
                    </a:cubicBezTo>
                    <a:cubicBezTo>
                      <a:pt x="19" y="17845"/>
                      <a:pt x="1" y="18908"/>
                      <a:pt x="59" y="18913"/>
                    </a:cubicBezTo>
                    <a:cubicBezTo>
                      <a:pt x="59" y="18913"/>
                      <a:pt x="59" y="18913"/>
                      <a:pt x="59" y="18913"/>
                    </a:cubicBezTo>
                    <a:cubicBezTo>
                      <a:pt x="118" y="18913"/>
                      <a:pt x="239" y="17860"/>
                      <a:pt x="390" y="16155"/>
                    </a:cubicBezTo>
                    <a:cubicBezTo>
                      <a:pt x="540" y="14446"/>
                      <a:pt x="720" y="12082"/>
                      <a:pt x="891" y="9469"/>
                    </a:cubicBezTo>
                    <a:cubicBezTo>
                      <a:pt x="1063" y="6858"/>
                      <a:pt x="1197" y="4491"/>
                      <a:pt x="1272" y="2778"/>
                    </a:cubicBezTo>
                    <a:cubicBezTo>
                      <a:pt x="1346" y="1064"/>
                      <a:pt x="1363" y="2"/>
                      <a:pt x="1306" y="0"/>
                    </a:cubicBezTo>
                    <a:cubicBezTo>
                      <a:pt x="1306" y="0"/>
                      <a:pt x="1306" y="0"/>
                      <a:pt x="1306" y="0"/>
                    </a:cubicBezTo>
                    <a:close/>
                  </a:path>
                </a:pathLst>
              </a:custGeom>
              <a:solidFill>
                <a:srgbClr val="1D22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19"/>
              <p:cNvSpPr/>
              <p:nvPr/>
            </p:nvSpPr>
            <p:spPr>
              <a:xfrm>
                <a:off x="2381500" y="1644975"/>
                <a:ext cx="186075" cy="178125"/>
              </a:xfrm>
              <a:custGeom>
                <a:avLst/>
                <a:gdLst/>
                <a:ahLst/>
                <a:cxnLst/>
                <a:rect l="l" t="t" r="r" b="b"/>
                <a:pathLst>
                  <a:path w="7443" h="7125" extrusionOk="0">
                    <a:moveTo>
                      <a:pt x="3498" y="280"/>
                    </a:moveTo>
                    <a:cubicBezTo>
                      <a:pt x="3663" y="280"/>
                      <a:pt x="3835" y="291"/>
                      <a:pt x="4012" y="314"/>
                    </a:cubicBezTo>
                    <a:cubicBezTo>
                      <a:pt x="4505" y="383"/>
                      <a:pt x="5040" y="554"/>
                      <a:pt x="5514" y="888"/>
                    </a:cubicBezTo>
                    <a:cubicBezTo>
                      <a:pt x="5982" y="1225"/>
                      <a:pt x="6387" y="1721"/>
                      <a:pt x="6587" y="2342"/>
                    </a:cubicBezTo>
                    <a:cubicBezTo>
                      <a:pt x="7014" y="3549"/>
                      <a:pt x="6715" y="5242"/>
                      <a:pt x="5509" y="6146"/>
                    </a:cubicBezTo>
                    <a:cubicBezTo>
                      <a:pt x="4960" y="6540"/>
                      <a:pt x="4314" y="6712"/>
                      <a:pt x="3676" y="6712"/>
                    </a:cubicBezTo>
                    <a:cubicBezTo>
                      <a:pt x="2892" y="6712"/>
                      <a:pt x="2120" y="6452"/>
                      <a:pt x="1558" y="6024"/>
                    </a:cubicBezTo>
                    <a:cubicBezTo>
                      <a:pt x="1028" y="5642"/>
                      <a:pt x="681" y="5105"/>
                      <a:pt x="507" y="4556"/>
                    </a:cubicBezTo>
                    <a:cubicBezTo>
                      <a:pt x="338" y="4002"/>
                      <a:pt x="346" y="3440"/>
                      <a:pt x="437" y="2951"/>
                    </a:cubicBezTo>
                    <a:cubicBezTo>
                      <a:pt x="630" y="1961"/>
                      <a:pt x="1157" y="1272"/>
                      <a:pt x="1582" y="908"/>
                    </a:cubicBezTo>
                    <a:cubicBezTo>
                      <a:pt x="1741" y="769"/>
                      <a:pt x="1883" y="666"/>
                      <a:pt x="1999" y="589"/>
                    </a:cubicBezTo>
                    <a:lnTo>
                      <a:pt x="1999" y="589"/>
                    </a:lnTo>
                    <a:cubicBezTo>
                      <a:pt x="2385" y="419"/>
                      <a:pt x="2899" y="280"/>
                      <a:pt x="3498" y="280"/>
                    </a:cubicBezTo>
                    <a:close/>
                    <a:moveTo>
                      <a:pt x="3655" y="0"/>
                    </a:moveTo>
                    <a:cubicBezTo>
                      <a:pt x="2756" y="0"/>
                      <a:pt x="2043" y="301"/>
                      <a:pt x="1620" y="598"/>
                    </a:cubicBezTo>
                    <a:cubicBezTo>
                      <a:pt x="1372" y="763"/>
                      <a:pt x="1202" y="926"/>
                      <a:pt x="1105" y="1046"/>
                    </a:cubicBezTo>
                    <a:cubicBezTo>
                      <a:pt x="1005" y="1166"/>
                      <a:pt x="958" y="1232"/>
                      <a:pt x="969" y="1242"/>
                    </a:cubicBezTo>
                    <a:cubicBezTo>
                      <a:pt x="970" y="1243"/>
                      <a:pt x="972" y="1244"/>
                      <a:pt x="975" y="1244"/>
                    </a:cubicBezTo>
                    <a:cubicBezTo>
                      <a:pt x="976" y="1244"/>
                      <a:pt x="976" y="1244"/>
                      <a:pt x="976" y="1244"/>
                    </a:cubicBezTo>
                    <a:lnTo>
                      <a:pt x="976" y="1244"/>
                    </a:lnTo>
                    <a:cubicBezTo>
                      <a:pt x="637" y="1633"/>
                      <a:pt x="313" y="2182"/>
                      <a:pt x="147" y="2889"/>
                    </a:cubicBezTo>
                    <a:cubicBezTo>
                      <a:pt x="29" y="3415"/>
                      <a:pt x="0" y="4029"/>
                      <a:pt x="174" y="4653"/>
                    </a:cubicBezTo>
                    <a:cubicBezTo>
                      <a:pt x="350" y="5274"/>
                      <a:pt x="739" y="5895"/>
                      <a:pt x="1325" y="6331"/>
                    </a:cubicBezTo>
                    <a:cubicBezTo>
                      <a:pt x="1954" y="6820"/>
                      <a:pt x="2814" y="7124"/>
                      <a:pt x="3699" y="7124"/>
                    </a:cubicBezTo>
                    <a:cubicBezTo>
                      <a:pt x="4404" y="7124"/>
                      <a:pt x="5125" y="6931"/>
                      <a:pt x="5757" y="6483"/>
                    </a:cubicBezTo>
                    <a:cubicBezTo>
                      <a:pt x="7146" y="5427"/>
                      <a:pt x="7443" y="3557"/>
                      <a:pt x="6950" y="2213"/>
                    </a:cubicBezTo>
                    <a:cubicBezTo>
                      <a:pt x="6715" y="1522"/>
                      <a:pt x="6242" y="963"/>
                      <a:pt x="5711" y="601"/>
                    </a:cubicBezTo>
                    <a:cubicBezTo>
                      <a:pt x="5171" y="241"/>
                      <a:pt x="4581" y="75"/>
                      <a:pt x="4046" y="19"/>
                    </a:cubicBezTo>
                    <a:cubicBezTo>
                      <a:pt x="3912" y="6"/>
                      <a:pt x="3782" y="0"/>
                      <a:pt x="3655" y="0"/>
                    </a:cubicBez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19"/>
              <p:cNvSpPr/>
              <p:nvPr/>
            </p:nvSpPr>
            <p:spPr>
              <a:xfrm>
                <a:off x="2223275" y="1899325"/>
                <a:ext cx="186075" cy="178125"/>
              </a:xfrm>
              <a:custGeom>
                <a:avLst/>
                <a:gdLst/>
                <a:ahLst/>
                <a:cxnLst/>
                <a:rect l="l" t="t" r="r" b="b"/>
                <a:pathLst>
                  <a:path w="7443" h="7125" extrusionOk="0">
                    <a:moveTo>
                      <a:pt x="3498" y="280"/>
                    </a:moveTo>
                    <a:cubicBezTo>
                      <a:pt x="3663" y="280"/>
                      <a:pt x="3835" y="290"/>
                      <a:pt x="4012" y="314"/>
                    </a:cubicBezTo>
                    <a:cubicBezTo>
                      <a:pt x="4505" y="383"/>
                      <a:pt x="5040" y="554"/>
                      <a:pt x="5514" y="888"/>
                    </a:cubicBezTo>
                    <a:cubicBezTo>
                      <a:pt x="5982" y="1224"/>
                      <a:pt x="6387" y="1721"/>
                      <a:pt x="6588" y="2342"/>
                    </a:cubicBezTo>
                    <a:cubicBezTo>
                      <a:pt x="7015" y="3549"/>
                      <a:pt x="6716" y="5241"/>
                      <a:pt x="5509" y="6146"/>
                    </a:cubicBezTo>
                    <a:cubicBezTo>
                      <a:pt x="4960" y="6540"/>
                      <a:pt x="4314" y="6712"/>
                      <a:pt x="3676" y="6712"/>
                    </a:cubicBezTo>
                    <a:cubicBezTo>
                      <a:pt x="2892" y="6712"/>
                      <a:pt x="2121" y="6452"/>
                      <a:pt x="1558" y="6024"/>
                    </a:cubicBezTo>
                    <a:cubicBezTo>
                      <a:pt x="1028" y="5642"/>
                      <a:pt x="681" y="5105"/>
                      <a:pt x="508" y="4556"/>
                    </a:cubicBezTo>
                    <a:cubicBezTo>
                      <a:pt x="338" y="4002"/>
                      <a:pt x="345" y="3440"/>
                      <a:pt x="437" y="2951"/>
                    </a:cubicBezTo>
                    <a:cubicBezTo>
                      <a:pt x="630" y="1962"/>
                      <a:pt x="1157" y="1273"/>
                      <a:pt x="1582" y="907"/>
                    </a:cubicBezTo>
                    <a:cubicBezTo>
                      <a:pt x="1742" y="768"/>
                      <a:pt x="1885" y="665"/>
                      <a:pt x="2001" y="588"/>
                    </a:cubicBezTo>
                    <a:lnTo>
                      <a:pt x="2001" y="588"/>
                    </a:lnTo>
                    <a:cubicBezTo>
                      <a:pt x="2387" y="418"/>
                      <a:pt x="2900" y="280"/>
                      <a:pt x="3498" y="280"/>
                    </a:cubicBezTo>
                    <a:close/>
                    <a:moveTo>
                      <a:pt x="3655" y="0"/>
                    </a:moveTo>
                    <a:cubicBezTo>
                      <a:pt x="2755" y="0"/>
                      <a:pt x="2043" y="301"/>
                      <a:pt x="1619" y="598"/>
                    </a:cubicBezTo>
                    <a:cubicBezTo>
                      <a:pt x="1371" y="763"/>
                      <a:pt x="1203" y="925"/>
                      <a:pt x="1105" y="1046"/>
                    </a:cubicBezTo>
                    <a:cubicBezTo>
                      <a:pt x="1004" y="1166"/>
                      <a:pt x="958" y="1232"/>
                      <a:pt x="969" y="1242"/>
                    </a:cubicBezTo>
                    <a:cubicBezTo>
                      <a:pt x="971" y="1243"/>
                      <a:pt x="973" y="1244"/>
                      <a:pt x="975" y="1244"/>
                    </a:cubicBezTo>
                    <a:cubicBezTo>
                      <a:pt x="976" y="1244"/>
                      <a:pt x="976" y="1244"/>
                      <a:pt x="977" y="1244"/>
                    </a:cubicBezTo>
                    <a:lnTo>
                      <a:pt x="977" y="1244"/>
                    </a:lnTo>
                    <a:cubicBezTo>
                      <a:pt x="637" y="1633"/>
                      <a:pt x="313" y="2182"/>
                      <a:pt x="148" y="2890"/>
                    </a:cubicBezTo>
                    <a:cubicBezTo>
                      <a:pt x="29" y="3414"/>
                      <a:pt x="0" y="4028"/>
                      <a:pt x="174" y="4653"/>
                    </a:cubicBezTo>
                    <a:cubicBezTo>
                      <a:pt x="351" y="5273"/>
                      <a:pt x="738" y="5896"/>
                      <a:pt x="1326" y="6331"/>
                    </a:cubicBezTo>
                    <a:cubicBezTo>
                      <a:pt x="1954" y="6820"/>
                      <a:pt x="2814" y="7124"/>
                      <a:pt x="3699" y="7124"/>
                    </a:cubicBezTo>
                    <a:cubicBezTo>
                      <a:pt x="4404" y="7124"/>
                      <a:pt x="5125" y="6931"/>
                      <a:pt x="5757" y="6483"/>
                    </a:cubicBezTo>
                    <a:cubicBezTo>
                      <a:pt x="7146" y="5427"/>
                      <a:pt x="7443" y="3556"/>
                      <a:pt x="6951" y="2213"/>
                    </a:cubicBezTo>
                    <a:cubicBezTo>
                      <a:pt x="6716" y="1521"/>
                      <a:pt x="6243" y="963"/>
                      <a:pt x="5711" y="601"/>
                    </a:cubicBezTo>
                    <a:cubicBezTo>
                      <a:pt x="5172" y="241"/>
                      <a:pt x="4581" y="74"/>
                      <a:pt x="4046" y="19"/>
                    </a:cubicBezTo>
                    <a:cubicBezTo>
                      <a:pt x="3912" y="6"/>
                      <a:pt x="3782" y="0"/>
                      <a:pt x="3655" y="0"/>
                    </a:cubicBez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9"/>
              <p:cNvSpPr/>
              <p:nvPr/>
            </p:nvSpPr>
            <p:spPr>
              <a:xfrm>
                <a:off x="2284700" y="2215575"/>
                <a:ext cx="186075" cy="178125"/>
              </a:xfrm>
              <a:custGeom>
                <a:avLst/>
                <a:gdLst/>
                <a:ahLst/>
                <a:cxnLst/>
                <a:rect l="l" t="t" r="r" b="b"/>
                <a:pathLst>
                  <a:path w="7443" h="7125" extrusionOk="0">
                    <a:moveTo>
                      <a:pt x="3498" y="280"/>
                    </a:moveTo>
                    <a:cubicBezTo>
                      <a:pt x="3663" y="280"/>
                      <a:pt x="3835" y="290"/>
                      <a:pt x="4012" y="314"/>
                    </a:cubicBezTo>
                    <a:cubicBezTo>
                      <a:pt x="4505" y="383"/>
                      <a:pt x="5040" y="554"/>
                      <a:pt x="5514" y="888"/>
                    </a:cubicBezTo>
                    <a:cubicBezTo>
                      <a:pt x="5982" y="1225"/>
                      <a:pt x="6386" y="1721"/>
                      <a:pt x="6587" y="2342"/>
                    </a:cubicBezTo>
                    <a:cubicBezTo>
                      <a:pt x="7015" y="3549"/>
                      <a:pt x="6716" y="5241"/>
                      <a:pt x="5509" y="6146"/>
                    </a:cubicBezTo>
                    <a:cubicBezTo>
                      <a:pt x="4960" y="6540"/>
                      <a:pt x="4314" y="6712"/>
                      <a:pt x="3676" y="6712"/>
                    </a:cubicBezTo>
                    <a:cubicBezTo>
                      <a:pt x="2892" y="6712"/>
                      <a:pt x="2121" y="6452"/>
                      <a:pt x="1558" y="6024"/>
                    </a:cubicBezTo>
                    <a:cubicBezTo>
                      <a:pt x="1029" y="5642"/>
                      <a:pt x="682" y="5105"/>
                      <a:pt x="508" y="4556"/>
                    </a:cubicBezTo>
                    <a:cubicBezTo>
                      <a:pt x="338" y="4002"/>
                      <a:pt x="346" y="3440"/>
                      <a:pt x="437" y="2951"/>
                    </a:cubicBezTo>
                    <a:cubicBezTo>
                      <a:pt x="630" y="1962"/>
                      <a:pt x="1157" y="1272"/>
                      <a:pt x="1582" y="907"/>
                    </a:cubicBezTo>
                    <a:cubicBezTo>
                      <a:pt x="1743" y="768"/>
                      <a:pt x="1886" y="664"/>
                      <a:pt x="2003" y="587"/>
                    </a:cubicBezTo>
                    <a:lnTo>
                      <a:pt x="2003" y="587"/>
                    </a:lnTo>
                    <a:cubicBezTo>
                      <a:pt x="2388" y="417"/>
                      <a:pt x="2901" y="280"/>
                      <a:pt x="3498" y="280"/>
                    </a:cubicBezTo>
                    <a:close/>
                    <a:moveTo>
                      <a:pt x="3658" y="0"/>
                    </a:moveTo>
                    <a:cubicBezTo>
                      <a:pt x="2757" y="0"/>
                      <a:pt x="2044" y="302"/>
                      <a:pt x="1619" y="598"/>
                    </a:cubicBezTo>
                    <a:cubicBezTo>
                      <a:pt x="1371" y="764"/>
                      <a:pt x="1203" y="925"/>
                      <a:pt x="1104" y="1046"/>
                    </a:cubicBezTo>
                    <a:cubicBezTo>
                      <a:pt x="1004" y="1167"/>
                      <a:pt x="958" y="1233"/>
                      <a:pt x="969" y="1243"/>
                    </a:cubicBezTo>
                    <a:cubicBezTo>
                      <a:pt x="970" y="1244"/>
                      <a:pt x="973" y="1245"/>
                      <a:pt x="975" y="1245"/>
                    </a:cubicBezTo>
                    <a:cubicBezTo>
                      <a:pt x="975" y="1245"/>
                      <a:pt x="976" y="1245"/>
                      <a:pt x="976" y="1245"/>
                    </a:cubicBezTo>
                    <a:lnTo>
                      <a:pt x="976" y="1245"/>
                    </a:lnTo>
                    <a:cubicBezTo>
                      <a:pt x="637" y="1634"/>
                      <a:pt x="313" y="2182"/>
                      <a:pt x="147" y="2890"/>
                    </a:cubicBezTo>
                    <a:cubicBezTo>
                      <a:pt x="29" y="3414"/>
                      <a:pt x="0" y="4028"/>
                      <a:pt x="173" y="4653"/>
                    </a:cubicBezTo>
                    <a:cubicBezTo>
                      <a:pt x="351" y="5273"/>
                      <a:pt x="739" y="5896"/>
                      <a:pt x="1324" y="6332"/>
                    </a:cubicBezTo>
                    <a:cubicBezTo>
                      <a:pt x="1953" y="6820"/>
                      <a:pt x="2813" y="7125"/>
                      <a:pt x="3697" y="7125"/>
                    </a:cubicBezTo>
                    <a:cubicBezTo>
                      <a:pt x="4403" y="7125"/>
                      <a:pt x="5124" y="6931"/>
                      <a:pt x="5756" y="6483"/>
                    </a:cubicBezTo>
                    <a:cubicBezTo>
                      <a:pt x="7146" y="5428"/>
                      <a:pt x="7443" y="3556"/>
                      <a:pt x="6951" y="2213"/>
                    </a:cubicBezTo>
                    <a:cubicBezTo>
                      <a:pt x="6716" y="1522"/>
                      <a:pt x="6243" y="963"/>
                      <a:pt x="5710" y="601"/>
                    </a:cubicBezTo>
                    <a:cubicBezTo>
                      <a:pt x="5172" y="241"/>
                      <a:pt x="4581" y="74"/>
                      <a:pt x="4046" y="19"/>
                    </a:cubicBezTo>
                    <a:cubicBezTo>
                      <a:pt x="3913" y="6"/>
                      <a:pt x="3784" y="0"/>
                      <a:pt x="3658" y="0"/>
                    </a:cubicBez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19"/>
              <p:cNvSpPr/>
              <p:nvPr/>
            </p:nvSpPr>
            <p:spPr>
              <a:xfrm>
                <a:off x="2411625" y="4224300"/>
                <a:ext cx="544050" cy="1237775"/>
              </a:xfrm>
              <a:custGeom>
                <a:avLst/>
                <a:gdLst/>
                <a:ahLst/>
                <a:cxnLst/>
                <a:rect l="l" t="t" r="r" b="b"/>
                <a:pathLst>
                  <a:path w="21762" h="49511" extrusionOk="0">
                    <a:moveTo>
                      <a:pt x="2704" y="1"/>
                    </a:moveTo>
                    <a:lnTo>
                      <a:pt x="3755" y="3940"/>
                    </a:lnTo>
                    <a:cubicBezTo>
                      <a:pt x="3755" y="3940"/>
                      <a:pt x="19349" y="36644"/>
                      <a:pt x="15998" y="41594"/>
                    </a:cubicBezTo>
                    <a:cubicBezTo>
                      <a:pt x="12646" y="46544"/>
                      <a:pt x="2773" y="47351"/>
                      <a:pt x="2773" y="47351"/>
                    </a:cubicBezTo>
                    <a:lnTo>
                      <a:pt x="1" y="49209"/>
                    </a:lnTo>
                    <a:cubicBezTo>
                      <a:pt x="1" y="49209"/>
                      <a:pt x="2908" y="49510"/>
                      <a:pt x="6441" y="49510"/>
                    </a:cubicBezTo>
                    <a:cubicBezTo>
                      <a:pt x="11367" y="49510"/>
                      <a:pt x="17507" y="48925"/>
                      <a:pt x="18678" y="46126"/>
                    </a:cubicBezTo>
                    <a:cubicBezTo>
                      <a:pt x="20689" y="41317"/>
                      <a:pt x="21762" y="34269"/>
                      <a:pt x="18678" y="28276"/>
                    </a:cubicBezTo>
                    <a:cubicBezTo>
                      <a:pt x="15596" y="22283"/>
                      <a:pt x="2705" y="2"/>
                      <a:pt x="270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19"/>
              <p:cNvSpPr/>
              <p:nvPr/>
            </p:nvSpPr>
            <p:spPr>
              <a:xfrm>
                <a:off x="2241600" y="4224300"/>
                <a:ext cx="544100" cy="1237775"/>
              </a:xfrm>
              <a:custGeom>
                <a:avLst/>
                <a:gdLst/>
                <a:ahLst/>
                <a:cxnLst/>
                <a:rect l="l" t="t" r="r" b="b"/>
                <a:pathLst>
                  <a:path w="21764" h="49511" extrusionOk="0">
                    <a:moveTo>
                      <a:pt x="2706" y="1"/>
                    </a:moveTo>
                    <a:lnTo>
                      <a:pt x="3756" y="3940"/>
                    </a:lnTo>
                    <a:cubicBezTo>
                      <a:pt x="3756" y="3940"/>
                      <a:pt x="19350" y="36644"/>
                      <a:pt x="15998" y="41594"/>
                    </a:cubicBezTo>
                    <a:cubicBezTo>
                      <a:pt x="12648" y="46544"/>
                      <a:pt x="2774" y="47351"/>
                      <a:pt x="2774" y="47351"/>
                    </a:cubicBezTo>
                    <a:lnTo>
                      <a:pt x="1" y="49209"/>
                    </a:lnTo>
                    <a:cubicBezTo>
                      <a:pt x="1" y="49209"/>
                      <a:pt x="2909" y="49510"/>
                      <a:pt x="6442" y="49510"/>
                    </a:cubicBezTo>
                    <a:cubicBezTo>
                      <a:pt x="11368" y="49510"/>
                      <a:pt x="17509" y="48925"/>
                      <a:pt x="18680" y="46126"/>
                    </a:cubicBezTo>
                    <a:cubicBezTo>
                      <a:pt x="20690" y="41317"/>
                      <a:pt x="21763" y="34269"/>
                      <a:pt x="18680" y="28276"/>
                    </a:cubicBezTo>
                    <a:cubicBezTo>
                      <a:pt x="15597" y="22283"/>
                      <a:pt x="2706" y="2"/>
                      <a:pt x="270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04;p19"/>
              <p:cNvSpPr/>
              <p:nvPr/>
            </p:nvSpPr>
            <p:spPr>
              <a:xfrm>
                <a:off x="2192075" y="4025725"/>
                <a:ext cx="445050" cy="1437650"/>
              </a:xfrm>
              <a:custGeom>
                <a:avLst/>
                <a:gdLst/>
                <a:ahLst/>
                <a:cxnLst/>
                <a:rect l="l" t="t" r="r" b="b"/>
                <a:pathLst>
                  <a:path w="17802" h="57506" extrusionOk="0">
                    <a:moveTo>
                      <a:pt x="6920" y="1"/>
                    </a:moveTo>
                    <a:lnTo>
                      <a:pt x="0" y="57506"/>
                    </a:lnTo>
                    <a:lnTo>
                      <a:pt x="8096" y="57506"/>
                    </a:lnTo>
                    <a:cubicBezTo>
                      <a:pt x="11107" y="57506"/>
                      <a:pt x="13725" y="55441"/>
                      <a:pt x="14426" y="52513"/>
                    </a:cubicBezTo>
                    <a:cubicBezTo>
                      <a:pt x="15814" y="46727"/>
                      <a:pt x="17801" y="37178"/>
                      <a:pt x="17541" y="30859"/>
                    </a:cubicBezTo>
                    <a:cubicBezTo>
                      <a:pt x="17257" y="23949"/>
                      <a:pt x="13960" y="11565"/>
                      <a:pt x="12137" y="5171"/>
                    </a:cubicBezTo>
                    <a:cubicBezTo>
                      <a:pt x="11421" y="2654"/>
                      <a:pt x="9443" y="694"/>
                      <a:pt x="692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19"/>
              <p:cNvSpPr/>
              <p:nvPr/>
            </p:nvSpPr>
            <p:spPr>
              <a:xfrm>
                <a:off x="1411900" y="4019275"/>
                <a:ext cx="1064250" cy="1447275"/>
              </a:xfrm>
              <a:custGeom>
                <a:avLst/>
                <a:gdLst/>
                <a:ahLst/>
                <a:cxnLst/>
                <a:rect l="l" t="t" r="r" b="b"/>
                <a:pathLst>
                  <a:path w="42570" h="57891" extrusionOk="0">
                    <a:moveTo>
                      <a:pt x="22900" y="0"/>
                    </a:moveTo>
                    <a:cubicBezTo>
                      <a:pt x="19408" y="0"/>
                      <a:pt x="15990" y="1317"/>
                      <a:pt x="13581" y="3851"/>
                    </a:cubicBezTo>
                    <a:cubicBezTo>
                      <a:pt x="11794" y="5731"/>
                      <a:pt x="10378" y="8411"/>
                      <a:pt x="10565" y="12141"/>
                    </a:cubicBezTo>
                    <a:cubicBezTo>
                      <a:pt x="11040" y="21632"/>
                      <a:pt x="11753" y="30181"/>
                      <a:pt x="11753" y="30181"/>
                    </a:cubicBezTo>
                    <a:cubicBezTo>
                      <a:pt x="11753" y="30181"/>
                      <a:pt x="2290" y="33354"/>
                      <a:pt x="385" y="51179"/>
                    </a:cubicBezTo>
                    <a:cubicBezTo>
                      <a:pt x="0" y="54774"/>
                      <a:pt x="2868" y="57891"/>
                      <a:pt x="6479" y="57891"/>
                    </a:cubicBezTo>
                    <a:cubicBezTo>
                      <a:pt x="6489" y="57891"/>
                      <a:pt x="6499" y="57891"/>
                      <a:pt x="6508" y="57891"/>
                    </a:cubicBezTo>
                    <a:lnTo>
                      <a:pt x="31208" y="57781"/>
                    </a:lnTo>
                    <a:cubicBezTo>
                      <a:pt x="33671" y="57770"/>
                      <a:pt x="35878" y="56285"/>
                      <a:pt x="36833" y="54016"/>
                    </a:cubicBezTo>
                    <a:cubicBezTo>
                      <a:pt x="39051" y="48748"/>
                      <a:pt x="42569" y="38669"/>
                      <a:pt x="42108" y="28601"/>
                    </a:cubicBezTo>
                    <a:cubicBezTo>
                      <a:pt x="41439" y="14033"/>
                      <a:pt x="38127" y="259"/>
                      <a:pt x="38127" y="259"/>
                    </a:cubicBezTo>
                    <a:lnTo>
                      <a:pt x="23137" y="2"/>
                    </a:lnTo>
                    <a:cubicBezTo>
                      <a:pt x="23058" y="1"/>
                      <a:pt x="22979" y="0"/>
                      <a:pt x="22900" y="0"/>
                    </a:cubicBezTo>
                    <a:close/>
                  </a:path>
                </a:pathLst>
              </a:custGeom>
              <a:solidFill>
                <a:srgbClr val="4778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19"/>
              <p:cNvSpPr/>
              <p:nvPr/>
            </p:nvSpPr>
            <p:spPr>
              <a:xfrm>
                <a:off x="1703775" y="4753800"/>
                <a:ext cx="494125" cy="33400"/>
              </a:xfrm>
              <a:custGeom>
                <a:avLst/>
                <a:gdLst/>
                <a:ahLst/>
                <a:cxnLst/>
                <a:rect l="l" t="t" r="r" b="b"/>
                <a:pathLst>
                  <a:path w="19765" h="1336" extrusionOk="0">
                    <a:moveTo>
                      <a:pt x="7766" y="0"/>
                    </a:moveTo>
                    <a:cubicBezTo>
                      <a:pt x="5882" y="0"/>
                      <a:pt x="4199" y="88"/>
                      <a:pt x="2888" y="205"/>
                    </a:cubicBezTo>
                    <a:cubicBezTo>
                      <a:pt x="1992" y="285"/>
                      <a:pt x="1269" y="369"/>
                      <a:pt x="771" y="445"/>
                    </a:cubicBezTo>
                    <a:cubicBezTo>
                      <a:pt x="274" y="520"/>
                      <a:pt x="0" y="575"/>
                      <a:pt x="4" y="603"/>
                    </a:cubicBezTo>
                    <a:cubicBezTo>
                      <a:pt x="6" y="619"/>
                      <a:pt x="76" y="626"/>
                      <a:pt x="208" y="626"/>
                    </a:cubicBezTo>
                    <a:cubicBezTo>
                      <a:pt x="607" y="626"/>
                      <a:pt x="1565" y="564"/>
                      <a:pt x="2908" y="501"/>
                    </a:cubicBezTo>
                    <a:cubicBezTo>
                      <a:pt x="4029" y="448"/>
                      <a:pt x="5420" y="406"/>
                      <a:pt x="6975" y="406"/>
                    </a:cubicBezTo>
                    <a:cubicBezTo>
                      <a:pt x="7900" y="406"/>
                      <a:pt x="8883" y="421"/>
                      <a:pt x="9901" y="457"/>
                    </a:cubicBezTo>
                    <a:cubicBezTo>
                      <a:pt x="12630" y="559"/>
                      <a:pt x="15092" y="797"/>
                      <a:pt x="16871" y="1009"/>
                    </a:cubicBezTo>
                    <a:cubicBezTo>
                      <a:pt x="18387" y="1190"/>
                      <a:pt x="19410" y="1336"/>
                      <a:pt x="19685" y="1336"/>
                    </a:cubicBezTo>
                    <a:cubicBezTo>
                      <a:pt x="19733" y="1336"/>
                      <a:pt x="19758" y="1331"/>
                      <a:pt x="19760" y="1322"/>
                    </a:cubicBezTo>
                    <a:cubicBezTo>
                      <a:pt x="19765" y="1293"/>
                      <a:pt x="19497" y="1220"/>
                      <a:pt x="19006" y="1107"/>
                    </a:cubicBezTo>
                    <a:cubicBezTo>
                      <a:pt x="18516" y="995"/>
                      <a:pt x="17800" y="859"/>
                      <a:pt x="16912" y="716"/>
                    </a:cubicBezTo>
                    <a:cubicBezTo>
                      <a:pt x="15137" y="425"/>
                      <a:pt x="12662" y="140"/>
                      <a:pt x="9916" y="39"/>
                    </a:cubicBezTo>
                    <a:cubicBezTo>
                      <a:pt x="9178" y="12"/>
                      <a:pt x="8459" y="0"/>
                      <a:pt x="7766" y="0"/>
                    </a:cubicBezTo>
                    <a:close/>
                  </a:path>
                </a:pathLst>
              </a:custGeom>
              <a:solidFill>
                <a:srgbClr val="1B1F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19"/>
              <p:cNvSpPr/>
              <p:nvPr/>
            </p:nvSpPr>
            <p:spPr>
              <a:xfrm>
                <a:off x="1697675" y="4699875"/>
                <a:ext cx="507025" cy="69800"/>
              </a:xfrm>
              <a:custGeom>
                <a:avLst/>
                <a:gdLst/>
                <a:ahLst/>
                <a:cxnLst/>
                <a:rect l="l" t="t" r="r" b="b"/>
                <a:pathLst>
                  <a:path w="20281" h="2792" extrusionOk="0">
                    <a:moveTo>
                      <a:pt x="17927" y="1"/>
                    </a:moveTo>
                    <a:cubicBezTo>
                      <a:pt x="17719" y="1"/>
                      <a:pt x="17501" y="2"/>
                      <a:pt x="17271" y="5"/>
                    </a:cubicBezTo>
                    <a:cubicBezTo>
                      <a:pt x="15412" y="23"/>
                      <a:pt x="12840" y="164"/>
                      <a:pt x="10024" y="532"/>
                    </a:cubicBezTo>
                    <a:cubicBezTo>
                      <a:pt x="7207" y="905"/>
                      <a:pt x="4686" y="1433"/>
                      <a:pt x="2886" y="1897"/>
                    </a:cubicBezTo>
                    <a:cubicBezTo>
                      <a:pt x="1985" y="2128"/>
                      <a:pt x="1260" y="2333"/>
                      <a:pt x="767" y="2495"/>
                    </a:cubicBezTo>
                    <a:cubicBezTo>
                      <a:pt x="271" y="2654"/>
                      <a:pt x="1" y="2755"/>
                      <a:pt x="8" y="2783"/>
                    </a:cubicBezTo>
                    <a:cubicBezTo>
                      <a:pt x="10" y="2789"/>
                      <a:pt x="22" y="2791"/>
                      <a:pt x="43" y="2791"/>
                    </a:cubicBezTo>
                    <a:cubicBezTo>
                      <a:pt x="243" y="2791"/>
                      <a:pt x="1313" y="2537"/>
                      <a:pt x="2953" y="2186"/>
                    </a:cubicBezTo>
                    <a:cubicBezTo>
                      <a:pt x="4764" y="1797"/>
                      <a:pt x="7278" y="1318"/>
                      <a:pt x="10079" y="947"/>
                    </a:cubicBezTo>
                    <a:cubicBezTo>
                      <a:pt x="12879" y="580"/>
                      <a:pt x="15431" y="395"/>
                      <a:pt x="17281" y="300"/>
                    </a:cubicBezTo>
                    <a:cubicBezTo>
                      <a:pt x="19131" y="205"/>
                      <a:pt x="20279" y="179"/>
                      <a:pt x="20280" y="114"/>
                    </a:cubicBezTo>
                    <a:cubicBezTo>
                      <a:pt x="20280" y="86"/>
                      <a:pt x="19994" y="58"/>
                      <a:pt x="19474" y="33"/>
                    </a:cubicBezTo>
                    <a:cubicBezTo>
                      <a:pt x="19082" y="12"/>
                      <a:pt x="18559" y="1"/>
                      <a:pt x="17927" y="1"/>
                    </a:cubicBezTo>
                    <a:close/>
                  </a:path>
                </a:pathLst>
              </a:custGeom>
              <a:solidFill>
                <a:srgbClr val="1B1F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19"/>
              <p:cNvSpPr/>
              <p:nvPr/>
            </p:nvSpPr>
            <p:spPr>
              <a:xfrm>
                <a:off x="1741175" y="4102000"/>
                <a:ext cx="638075" cy="755900"/>
              </a:xfrm>
              <a:custGeom>
                <a:avLst/>
                <a:gdLst/>
                <a:ahLst/>
                <a:cxnLst/>
                <a:rect l="l" t="t" r="r" b="b"/>
                <a:pathLst>
                  <a:path w="25523" h="30236" extrusionOk="0">
                    <a:moveTo>
                      <a:pt x="10371" y="0"/>
                    </a:moveTo>
                    <a:cubicBezTo>
                      <a:pt x="9355" y="0"/>
                      <a:pt x="8351" y="51"/>
                      <a:pt x="7362" y="212"/>
                    </a:cubicBezTo>
                    <a:cubicBezTo>
                      <a:pt x="4975" y="596"/>
                      <a:pt x="2655" y="1699"/>
                      <a:pt x="1367" y="3621"/>
                    </a:cubicBezTo>
                    <a:cubicBezTo>
                      <a:pt x="734" y="4571"/>
                      <a:pt x="381" y="5643"/>
                      <a:pt x="204" y="6690"/>
                    </a:cubicBezTo>
                    <a:cubicBezTo>
                      <a:pt x="25" y="7740"/>
                      <a:pt x="0" y="8770"/>
                      <a:pt x="15" y="9755"/>
                    </a:cubicBezTo>
                    <a:cubicBezTo>
                      <a:pt x="71" y="11729"/>
                      <a:pt x="187" y="13547"/>
                      <a:pt x="263" y="15217"/>
                    </a:cubicBezTo>
                    <a:cubicBezTo>
                      <a:pt x="437" y="18525"/>
                      <a:pt x="579" y="21214"/>
                      <a:pt x="679" y="23117"/>
                    </a:cubicBezTo>
                    <a:cubicBezTo>
                      <a:pt x="736" y="24021"/>
                      <a:pt x="781" y="24736"/>
                      <a:pt x="814" y="25263"/>
                    </a:cubicBezTo>
                    <a:cubicBezTo>
                      <a:pt x="832" y="25487"/>
                      <a:pt x="847" y="25670"/>
                      <a:pt x="859" y="25820"/>
                    </a:cubicBezTo>
                    <a:cubicBezTo>
                      <a:pt x="872" y="25945"/>
                      <a:pt x="881" y="26009"/>
                      <a:pt x="889" y="26009"/>
                    </a:cubicBezTo>
                    <a:cubicBezTo>
                      <a:pt x="889" y="26009"/>
                      <a:pt x="889" y="26009"/>
                      <a:pt x="889" y="26009"/>
                    </a:cubicBezTo>
                    <a:cubicBezTo>
                      <a:pt x="896" y="26009"/>
                      <a:pt x="901" y="25944"/>
                      <a:pt x="902" y="25818"/>
                    </a:cubicBezTo>
                    <a:cubicBezTo>
                      <a:pt x="901" y="25667"/>
                      <a:pt x="899" y="25484"/>
                      <a:pt x="898" y="25259"/>
                    </a:cubicBezTo>
                    <a:cubicBezTo>
                      <a:pt x="885" y="24731"/>
                      <a:pt x="865" y="24015"/>
                      <a:pt x="842" y="23109"/>
                    </a:cubicBezTo>
                    <a:cubicBezTo>
                      <a:pt x="773" y="21205"/>
                      <a:pt x="677" y="18514"/>
                      <a:pt x="559" y="15204"/>
                    </a:cubicBezTo>
                    <a:cubicBezTo>
                      <a:pt x="503" y="13538"/>
                      <a:pt x="403" y="11704"/>
                      <a:pt x="362" y="9751"/>
                    </a:cubicBezTo>
                    <a:cubicBezTo>
                      <a:pt x="351" y="7826"/>
                      <a:pt x="480" y="5643"/>
                      <a:pt x="1687" y="3838"/>
                    </a:cubicBezTo>
                    <a:cubicBezTo>
                      <a:pt x="2898" y="2043"/>
                      <a:pt x="5112" y="984"/>
                      <a:pt x="7428" y="617"/>
                    </a:cubicBezTo>
                    <a:cubicBezTo>
                      <a:pt x="8373" y="465"/>
                      <a:pt x="9341" y="416"/>
                      <a:pt x="10327" y="416"/>
                    </a:cubicBezTo>
                    <a:cubicBezTo>
                      <a:pt x="11789" y="416"/>
                      <a:pt x="13291" y="523"/>
                      <a:pt x="14818" y="553"/>
                    </a:cubicBezTo>
                    <a:cubicBezTo>
                      <a:pt x="16095" y="575"/>
                      <a:pt x="17350" y="558"/>
                      <a:pt x="18567" y="693"/>
                    </a:cubicBezTo>
                    <a:cubicBezTo>
                      <a:pt x="19777" y="822"/>
                      <a:pt x="20970" y="1111"/>
                      <a:pt x="21930" y="1759"/>
                    </a:cubicBezTo>
                    <a:cubicBezTo>
                      <a:pt x="22903" y="2390"/>
                      <a:pt x="23542" y="3393"/>
                      <a:pt x="23853" y="4472"/>
                    </a:cubicBezTo>
                    <a:cubicBezTo>
                      <a:pt x="24182" y="5552"/>
                      <a:pt x="24275" y="6677"/>
                      <a:pt x="24377" y="7774"/>
                    </a:cubicBezTo>
                    <a:cubicBezTo>
                      <a:pt x="24785" y="12170"/>
                      <a:pt x="25102" y="16130"/>
                      <a:pt x="25174" y="19464"/>
                    </a:cubicBezTo>
                    <a:cubicBezTo>
                      <a:pt x="25264" y="22797"/>
                      <a:pt x="25112" y="25496"/>
                      <a:pt x="24946" y="27351"/>
                    </a:cubicBezTo>
                    <a:cubicBezTo>
                      <a:pt x="24851" y="28280"/>
                      <a:pt x="24776" y="29001"/>
                      <a:pt x="24710" y="29487"/>
                    </a:cubicBezTo>
                    <a:cubicBezTo>
                      <a:pt x="24684" y="29711"/>
                      <a:pt x="24664" y="29894"/>
                      <a:pt x="24647" y="30043"/>
                    </a:cubicBezTo>
                    <a:cubicBezTo>
                      <a:pt x="24635" y="30168"/>
                      <a:pt x="24633" y="30234"/>
                      <a:pt x="24639" y="30235"/>
                    </a:cubicBezTo>
                    <a:cubicBezTo>
                      <a:pt x="24639" y="30235"/>
                      <a:pt x="24639" y="30235"/>
                      <a:pt x="24640" y="30235"/>
                    </a:cubicBezTo>
                    <a:cubicBezTo>
                      <a:pt x="24647" y="30235"/>
                      <a:pt x="24664" y="30172"/>
                      <a:pt x="24690" y="30050"/>
                    </a:cubicBezTo>
                    <a:cubicBezTo>
                      <a:pt x="24717" y="29901"/>
                      <a:pt x="24751" y="29721"/>
                      <a:pt x="24793" y="29500"/>
                    </a:cubicBezTo>
                    <a:cubicBezTo>
                      <a:pt x="24887" y="29016"/>
                      <a:pt x="24987" y="28297"/>
                      <a:pt x="25108" y="27368"/>
                    </a:cubicBezTo>
                    <a:cubicBezTo>
                      <a:pt x="25326" y="25512"/>
                      <a:pt x="25522" y="22805"/>
                      <a:pt x="25470" y="19458"/>
                    </a:cubicBezTo>
                    <a:cubicBezTo>
                      <a:pt x="25436" y="16112"/>
                      <a:pt x="25149" y="12138"/>
                      <a:pt x="24761" y="7740"/>
                    </a:cubicBezTo>
                    <a:cubicBezTo>
                      <a:pt x="24664" y="6643"/>
                      <a:pt x="24577" y="5494"/>
                      <a:pt x="24237" y="4356"/>
                    </a:cubicBezTo>
                    <a:cubicBezTo>
                      <a:pt x="23916" y="3220"/>
                      <a:pt x="23216" y="2105"/>
                      <a:pt x="22159" y="1418"/>
                    </a:cubicBezTo>
                    <a:cubicBezTo>
                      <a:pt x="21116" y="712"/>
                      <a:pt x="19856" y="413"/>
                      <a:pt x="18613" y="279"/>
                    </a:cubicBezTo>
                    <a:cubicBezTo>
                      <a:pt x="17361" y="138"/>
                      <a:pt x="16093" y="156"/>
                      <a:pt x="14824" y="135"/>
                    </a:cubicBezTo>
                    <a:cubicBezTo>
                      <a:pt x="13329" y="106"/>
                      <a:pt x="11839" y="0"/>
                      <a:pt x="10371" y="0"/>
                    </a:cubicBezTo>
                    <a:close/>
                  </a:path>
                </a:pathLst>
              </a:custGeom>
              <a:solidFill>
                <a:srgbClr val="1B1F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209;p19"/>
              <p:cNvSpPr/>
              <p:nvPr/>
            </p:nvSpPr>
            <p:spPr>
              <a:xfrm>
                <a:off x="2350800" y="4846975"/>
                <a:ext cx="47175" cy="60650"/>
              </a:xfrm>
              <a:custGeom>
                <a:avLst/>
                <a:gdLst/>
                <a:ahLst/>
                <a:cxnLst/>
                <a:rect l="l" t="t" r="r" b="b"/>
                <a:pathLst>
                  <a:path w="1887" h="2426" extrusionOk="0">
                    <a:moveTo>
                      <a:pt x="331" y="395"/>
                    </a:moveTo>
                    <a:lnTo>
                      <a:pt x="331" y="395"/>
                    </a:lnTo>
                    <a:cubicBezTo>
                      <a:pt x="413" y="477"/>
                      <a:pt x="511" y="576"/>
                      <a:pt x="616" y="693"/>
                    </a:cubicBezTo>
                    <a:cubicBezTo>
                      <a:pt x="807" y="902"/>
                      <a:pt x="979" y="1127"/>
                      <a:pt x="1131" y="1365"/>
                    </a:cubicBezTo>
                    <a:cubicBezTo>
                      <a:pt x="1221" y="1505"/>
                      <a:pt x="1302" y="1649"/>
                      <a:pt x="1375" y="1797"/>
                    </a:cubicBezTo>
                    <a:cubicBezTo>
                      <a:pt x="1404" y="1858"/>
                      <a:pt x="1433" y="1913"/>
                      <a:pt x="1449" y="1957"/>
                    </a:cubicBezTo>
                    <a:lnTo>
                      <a:pt x="1449" y="1957"/>
                    </a:lnTo>
                    <a:cubicBezTo>
                      <a:pt x="1407" y="1919"/>
                      <a:pt x="1348" y="1846"/>
                      <a:pt x="1298" y="1790"/>
                    </a:cubicBezTo>
                    <a:cubicBezTo>
                      <a:pt x="1183" y="1658"/>
                      <a:pt x="1078" y="1526"/>
                      <a:pt x="981" y="1397"/>
                    </a:cubicBezTo>
                    <a:cubicBezTo>
                      <a:pt x="810" y="1168"/>
                      <a:pt x="649" y="930"/>
                      <a:pt x="502" y="684"/>
                    </a:cubicBezTo>
                    <a:cubicBezTo>
                      <a:pt x="438" y="578"/>
                      <a:pt x="381" y="480"/>
                      <a:pt x="331" y="395"/>
                    </a:cubicBezTo>
                    <a:close/>
                    <a:moveTo>
                      <a:pt x="57" y="1"/>
                    </a:moveTo>
                    <a:cubicBezTo>
                      <a:pt x="55" y="1"/>
                      <a:pt x="53" y="1"/>
                      <a:pt x="51" y="2"/>
                    </a:cubicBezTo>
                    <a:cubicBezTo>
                      <a:pt x="0" y="19"/>
                      <a:pt x="40" y="339"/>
                      <a:pt x="237" y="818"/>
                    </a:cubicBezTo>
                    <a:cubicBezTo>
                      <a:pt x="355" y="1097"/>
                      <a:pt x="498" y="1365"/>
                      <a:pt x="664" y="1618"/>
                    </a:cubicBezTo>
                    <a:cubicBezTo>
                      <a:pt x="763" y="1769"/>
                      <a:pt x="869" y="1914"/>
                      <a:pt x="983" y="2053"/>
                    </a:cubicBezTo>
                    <a:cubicBezTo>
                      <a:pt x="1046" y="2127"/>
                      <a:pt x="1090" y="2193"/>
                      <a:pt x="1189" y="2284"/>
                    </a:cubicBezTo>
                    <a:cubicBezTo>
                      <a:pt x="1253" y="2333"/>
                      <a:pt x="1354" y="2425"/>
                      <a:pt x="1509" y="2425"/>
                    </a:cubicBezTo>
                    <a:cubicBezTo>
                      <a:pt x="1557" y="2425"/>
                      <a:pt x="1610" y="2416"/>
                      <a:pt x="1669" y="2395"/>
                    </a:cubicBezTo>
                    <a:cubicBezTo>
                      <a:pt x="1772" y="2352"/>
                      <a:pt x="1853" y="2240"/>
                      <a:pt x="1871" y="2145"/>
                    </a:cubicBezTo>
                    <a:cubicBezTo>
                      <a:pt x="1887" y="2068"/>
                      <a:pt x="1886" y="1988"/>
                      <a:pt x="1867" y="1912"/>
                    </a:cubicBezTo>
                    <a:cubicBezTo>
                      <a:pt x="1835" y="1776"/>
                      <a:pt x="1778" y="1690"/>
                      <a:pt x="1740" y="1610"/>
                    </a:cubicBezTo>
                    <a:cubicBezTo>
                      <a:pt x="1653" y="1449"/>
                      <a:pt x="1556" y="1294"/>
                      <a:pt x="1449" y="1146"/>
                    </a:cubicBezTo>
                    <a:cubicBezTo>
                      <a:pt x="1268" y="898"/>
                      <a:pt x="1056" y="673"/>
                      <a:pt x="820" y="478"/>
                    </a:cubicBezTo>
                    <a:cubicBezTo>
                      <a:pt x="508" y="224"/>
                      <a:pt x="253" y="102"/>
                      <a:pt x="139" y="79"/>
                    </a:cubicBezTo>
                    <a:lnTo>
                      <a:pt x="139" y="79"/>
                    </a:lnTo>
                    <a:cubicBezTo>
                      <a:pt x="104" y="29"/>
                      <a:pt x="77" y="1"/>
                      <a:pt x="57" y="1"/>
                    </a:cubicBezTo>
                    <a:close/>
                  </a:path>
                </a:pathLst>
              </a:custGeom>
              <a:solidFill>
                <a:srgbClr val="1B1F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19"/>
              <p:cNvSpPr/>
              <p:nvPr/>
            </p:nvSpPr>
            <p:spPr>
              <a:xfrm>
                <a:off x="1477425" y="4775100"/>
                <a:ext cx="247250" cy="510300"/>
              </a:xfrm>
              <a:custGeom>
                <a:avLst/>
                <a:gdLst/>
                <a:ahLst/>
                <a:cxnLst/>
                <a:rect l="l" t="t" r="r" b="b"/>
                <a:pathLst>
                  <a:path w="9890" h="20412" extrusionOk="0">
                    <a:moveTo>
                      <a:pt x="9833" y="1"/>
                    </a:moveTo>
                    <a:cubicBezTo>
                      <a:pt x="9792" y="1"/>
                      <a:pt x="9535" y="196"/>
                      <a:pt x="9101" y="553"/>
                    </a:cubicBezTo>
                    <a:cubicBezTo>
                      <a:pt x="8639" y="923"/>
                      <a:pt x="8011" y="1509"/>
                      <a:pt x="7281" y="2276"/>
                    </a:cubicBezTo>
                    <a:cubicBezTo>
                      <a:pt x="6544" y="3039"/>
                      <a:pt x="5739" y="4015"/>
                      <a:pt x="4921" y="5155"/>
                    </a:cubicBezTo>
                    <a:cubicBezTo>
                      <a:pt x="4120" y="6308"/>
                      <a:pt x="3317" y="7631"/>
                      <a:pt x="2608" y="9089"/>
                    </a:cubicBezTo>
                    <a:cubicBezTo>
                      <a:pt x="1913" y="10554"/>
                      <a:pt x="1384" y="12007"/>
                      <a:pt x="985" y="13353"/>
                    </a:cubicBezTo>
                    <a:cubicBezTo>
                      <a:pt x="607" y="14704"/>
                      <a:pt x="349" y="15943"/>
                      <a:pt x="214" y="16995"/>
                    </a:cubicBezTo>
                    <a:cubicBezTo>
                      <a:pt x="73" y="18045"/>
                      <a:pt x="7" y="18901"/>
                      <a:pt x="8" y="19492"/>
                    </a:cubicBezTo>
                    <a:cubicBezTo>
                      <a:pt x="1" y="20085"/>
                      <a:pt x="9" y="20411"/>
                      <a:pt x="39" y="20412"/>
                    </a:cubicBezTo>
                    <a:cubicBezTo>
                      <a:pt x="39" y="20412"/>
                      <a:pt x="39" y="20412"/>
                      <a:pt x="39" y="20412"/>
                    </a:cubicBezTo>
                    <a:cubicBezTo>
                      <a:pt x="117" y="20412"/>
                      <a:pt x="154" y="19106"/>
                      <a:pt x="507" y="17040"/>
                    </a:cubicBezTo>
                    <a:cubicBezTo>
                      <a:pt x="678" y="16005"/>
                      <a:pt x="963" y="14789"/>
                      <a:pt x="1356" y="13462"/>
                    </a:cubicBezTo>
                    <a:cubicBezTo>
                      <a:pt x="1769" y="12141"/>
                      <a:pt x="2302" y="10713"/>
                      <a:pt x="2986" y="9271"/>
                    </a:cubicBezTo>
                    <a:cubicBezTo>
                      <a:pt x="3685" y="7833"/>
                      <a:pt x="4465" y="6524"/>
                      <a:pt x="5238" y="5376"/>
                    </a:cubicBezTo>
                    <a:cubicBezTo>
                      <a:pt x="6027" y="4239"/>
                      <a:pt x="6798" y="3256"/>
                      <a:pt x="7500" y="2475"/>
                    </a:cubicBezTo>
                    <a:cubicBezTo>
                      <a:pt x="8892" y="907"/>
                      <a:pt x="9889" y="61"/>
                      <a:pt x="9838" y="2"/>
                    </a:cubicBezTo>
                    <a:cubicBezTo>
                      <a:pt x="9837" y="1"/>
                      <a:pt x="9836" y="1"/>
                      <a:pt x="9833" y="1"/>
                    </a:cubicBezTo>
                    <a:close/>
                  </a:path>
                </a:pathLst>
              </a:custGeom>
              <a:solidFill>
                <a:srgbClr val="1B1F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19"/>
              <p:cNvSpPr/>
              <p:nvPr/>
            </p:nvSpPr>
            <p:spPr>
              <a:xfrm>
                <a:off x="1584750" y="4915125"/>
                <a:ext cx="668675" cy="375775"/>
              </a:xfrm>
              <a:custGeom>
                <a:avLst/>
                <a:gdLst/>
                <a:ahLst/>
                <a:cxnLst/>
                <a:rect l="l" t="t" r="r" b="b"/>
                <a:pathLst>
                  <a:path w="26747" h="15031" extrusionOk="0">
                    <a:moveTo>
                      <a:pt x="4043" y="1"/>
                    </a:moveTo>
                    <a:cubicBezTo>
                      <a:pt x="3757" y="2"/>
                      <a:pt x="3608" y="8"/>
                      <a:pt x="3608" y="19"/>
                    </a:cubicBezTo>
                    <a:cubicBezTo>
                      <a:pt x="3607" y="31"/>
                      <a:pt x="3756" y="46"/>
                      <a:pt x="4042" y="67"/>
                    </a:cubicBezTo>
                    <a:lnTo>
                      <a:pt x="5301" y="140"/>
                    </a:lnTo>
                    <a:cubicBezTo>
                      <a:pt x="6439" y="203"/>
                      <a:pt x="8035" y="292"/>
                      <a:pt x="10032" y="402"/>
                    </a:cubicBezTo>
                    <a:cubicBezTo>
                      <a:pt x="14040" y="643"/>
                      <a:pt x="19685" y="1051"/>
                      <a:pt x="26277" y="1785"/>
                    </a:cubicBezTo>
                    <a:lnTo>
                      <a:pt x="26277" y="1785"/>
                    </a:lnTo>
                    <a:cubicBezTo>
                      <a:pt x="25875" y="3694"/>
                      <a:pt x="25453" y="5692"/>
                      <a:pt x="25017" y="7757"/>
                    </a:cubicBezTo>
                    <a:cubicBezTo>
                      <a:pt x="24791" y="8827"/>
                      <a:pt x="24560" y="9914"/>
                      <a:pt x="24327" y="11016"/>
                    </a:cubicBezTo>
                    <a:cubicBezTo>
                      <a:pt x="24085" y="12087"/>
                      <a:pt x="23675" y="13190"/>
                      <a:pt x="22731" y="13769"/>
                    </a:cubicBezTo>
                    <a:cubicBezTo>
                      <a:pt x="21731" y="14402"/>
                      <a:pt x="20473" y="14482"/>
                      <a:pt x="19282" y="14535"/>
                    </a:cubicBezTo>
                    <a:cubicBezTo>
                      <a:pt x="18073" y="14588"/>
                      <a:pt x="16882" y="14612"/>
                      <a:pt x="15710" y="14620"/>
                    </a:cubicBezTo>
                    <a:cubicBezTo>
                      <a:pt x="15525" y="14621"/>
                      <a:pt x="15340" y="14621"/>
                      <a:pt x="15156" y="14621"/>
                    </a:cubicBezTo>
                    <a:cubicBezTo>
                      <a:pt x="13012" y="14621"/>
                      <a:pt x="10939" y="14548"/>
                      <a:pt x="8961" y="14418"/>
                    </a:cubicBezTo>
                    <a:cubicBezTo>
                      <a:pt x="6814" y="14281"/>
                      <a:pt x="4777" y="14071"/>
                      <a:pt x="2879" y="13827"/>
                    </a:cubicBezTo>
                    <a:cubicBezTo>
                      <a:pt x="1969" y="13667"/>
                      <a:pt x="875" y="13733"/>
                      <a:pt x="508" y="12992"/>
                    </a:cubicBezTo>
                    <a:cubicBezTo>
                      <a:pt x="331" y="12641"/>
                      <a:pt x="327" y="12207"/>
                      <a:pt x="354" y="11794"/>
                    </a:cubicBezTo>
                    <a:cubicBezTo>
                      <a:pt x="391" y="11376"/>
                      <a:pt x="428" y="10959"/>
                      <a:pt x="482" y="10558"/>
                    </a:cubicBezTo>
                    <a:cubicBezTo>
                      <a:pt x="890" y="7334"/>
                      <a:pt x="1781" y="4827"/>
                      <a:pt x="2492" y="3160"/>
                    </a:cubicBezTo>
                    <a:cubicBezTo>
                      <a:pt x="2847" y="2322"/>
                      <a:pt x="3172" y="1693"/>
                      <a:pt x="3381" y="1262"/>
                    </a:cubicBezTo>
                    <a:cubicBezTo>
                      <a:pt x="3480" y="1068"/>
                      <a:pt x="3562" y="907"/>
                      <a:pt x="3629" y="776"/>
                    </a:cubicBezTo>
                    <a:cubicBezTo>
                      <a:pt x="3683" y="665"/>
                      <a:pt x="3708" y="606"/>
                      <a:pt x="3701" y="602"/>
                    </a:cubicBezTo>
                    <a:cubicBezTo>
                      <a:pt x="3701" y="602"/>
                      <a:pt x="3701" y="602"/>
                      <a:pt x="3700" y="602"/>
                    </a:cubicBezTo>
                    <a:cubicBezTo>
                      <a:pt x="3693" y="602"/>
                      <a:pt x="3656" y="653"/>
                      <a:pt x="3592" y="755"/>
                    </a:cubicBezTo>
                    <a:cubicBezTo>
                      <a:pt x="3514" y="881"/>
                      <a:pt x="3420" y="1034"/>
                      <a:pt x="3307" y="1221"/>
                    </a:cubicBezTo>
                    <a:cubicBezTo>
                      <a:pt x="3072" y="1641"/>
                      <a:pt x="2723" y="2260"/>
                      <a:pt x="2344" y="3093"/>
                    </a:cubicBezTo>
                    <a:cubicBezTo>
                      <a:pt x="1583" y="4750"/>
                      <a:pt x="639" y="7264"/>
                      <a:pt x="188" y="10519"/>
                    </a:cubicBezTo>
                    <a:cubicBezTo>
                      <a:pt x="128" y="10925"/>
                      <a:pt x="87" y="11341"/>
                      <a:pt x="45" y="11772"/>
                    </a:cubicBezTo>
                    <a:cubicBezTo>
                      <a:pt x="15" y="12202"/>
                      <a:pt x="0" y="12681"/>
                      <a:pt x="220" y="13138"/>
                    </a:cubicBezTo>
                    <a:cubicBezTo>
                      <a:pt x="438" y="13613"/>
                      <a:pt x="961" y="13866"/>
                      <a:pt x="1423" y="13954"/>
                    </a:cubicBezTo>
                    <a:cubicBezTo>
                      <a:pt x="1897" y="14052"/>
                      <a:pt x="2355" y="14098"/>
                      <a:pt x="2833" y="14171"/>
                    </a:cubicBezTo>
                    <a:cubicBezTo>
                      <a:pt x="4737" y="14430"/>
                      <a:pt x="6780" y="14654"/>
                      <a:pt x="8935" y="14802"/>
                    </a:cubicBezTo>
                    <a:cubicBezTo>
                      <a:pt x="11002" y="14948"/>
                      <a:pt x="13173" y="15030"/>
                      <a:pt x="15421" y="15030"/>
                    </a:cubicBezTo>
                    <a:cubicBezTo>
                      <a:pt x="15518" y="15030"/>
                      <a:pt x="15615" y="15030"/>
                      <a:pt x="15713" y="15030"/>
                    </a:cubicBezTo>
                    <a:cubicBezTo>
                      <a:pt x="16888" y="15024"/>
                      <a:pt x="18086" y="15002"/>
                      <a:pt x="19299" y="14950"/>
                    </a:cubicBezTo>
                    <a:cubicBezTo>
                      <a:pt x="20499" y="14893"/>
                      <a:pt x="21819" y="14833"/>
                      <a:pt x="22957" y="14119"/>
                    </a:cubicBezTo>
                    <a:cubicBezTo>
                      <a:pt x="23481" y="13793"/>
                      <a:pt x="23895" y="13301"/>
                      <a:pt x="24166" y="12767"/>
                    </a:cubicBezTo>
                    <a:cubicBezTo>
                      <a:pt x="24441" y="12232"/>
                      <a:pt x="24602" y="11666"/>
                      <a:pt x="24733" y="11110"/>
                    </a:cubicBezTo>
                    <a:cubicBezTo>
                      <a:pt x="24966" y="10003"/>
                      <a:pt x="25194" y="8912"/>
                      <a:pt x="25420" y="7840"/>
                    </a:cubicBezTo>
                    <a:cubicBezTo>
                      <a:pt x="25865" y="5697"/>
                      <a:pt x="26293" y="3628"/>
                      <a:pt x="26703" y="1654"/>
                    </a:cubicBezTo>
                    <a:lnTo>
                      <a:pt x="26747" y="1442"/>
                    </a:lnTo>
                    <a:lnTo>
                      <a:pt x="26533" y="1420"/>
                    </a:lnTo>
                    <a:cubicBezTo>
                      <a:pt x="19838" y="700"/>
                      <a:pt x="14101" y="338"/>
                      <a:pt x="10045" y="163"/>
                    </a:cubicBezTo>
                    <a:cubicBezTo>
                      <a:pt x="8016" y="74"/>
                      <a:pt x="6407" y="30"/>
                      <a:pt x="5305" y="11"/>
                    </a:cubicBezTo>
                    <a:lnTo>
                      <a:pt x="4043" y="1"/>
                    </a:lnTo>
                    <a:close/>
                  </a:path>
                </a:pathLst>
              </a:custGeom>
              <a:solidFill>
                <a:srgbClr val="1B1F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19"/>
              <p:cNvSpPr/>
              <p:nvPr/>
            </p:nvSpPr>
            <p:spPr>
              <a:xfrm>
                <a:off x="2237125" y="4952100"/>
                <a:ext cx="57350" cy="45600"/>
              </a:xfrm>
              <a:custGeom>
                <a:avLst/>
                <a:gdLst/>
                <a:ahLst/>
                <a:cxnLst/>
                <a:rect l="l" t="t" r="r" b="b"/>
                <a:pathLst>
                  <a:path w="2294" h="1824" extrusionOk="0">
                    <a:moveTo>
                      <a:pt x="959" y="477"/>
                    </a:moveTo>
                    <a:cubicBezTo>
                      <a:pt x="1119" y="540"/>
                      <a:pt x="1271" y="622"/>
                      <a:pt x="1411" y="721"/>
                    </a:cubicBezTo>
                    <a:cubicBezTo>
                      <a:pt x="1636" y="868"/>
                      <a:pt x="1870" y="1142"/>
                      <a:pt x="1825" y="1303"/>
                    </a:cubicBezTo>
                    <a:cubicBezTo>
                      <a:pt x="1796" y="1375"/>
                      <a:pt x="1770" y="1405"/>
                      <a:pt x="1681" y="1405"/>
                    </a:cubicBezTo>
                    <a:cubicBezTo>
                      <a:pt x="1674" y="1405"/>
                      <a:pt x="1666" y="1405"/>
                      <a:pt x="1658" y="1405"/>
                    </a:cubicBezTo>
                    <a:cubicBezTo>
                      <a:pt x="1552" y="1395"/>
                      <a:pt x="1429" y="1331"/>
                      <a:pt x="1339" y="1253"/>
                    </a:cubicBezTo>
                    <a:cubicBezTo>
                      <a:pt x="1157" y="1115"/>
                      <a:pt x="1106" y="842"/>
                      <a:pt x="1013" y="621"/>
                    </a:cubicBezTo>
                    <a:cubicBezTo>
                      <a:pt x="997" y="570"/>
                      <a:pt x="979" y="522"/>
                      <a:pt x="959" y="477"/>
                    </a:cubicBezTo>
                    <a:close/>
                    <a:moveTo>
                      <a:pt x="536" y="0"/>
                    </a:moveTo>
                    <a:cubicBezTo>
                      <a:pt x="524" y="0"/>
                      <a:pt x="516" y="4"/>
                      <a:pt x="513" y="12"/>
                    </a:cubicBezTo>
                    <a:cubicBezTo>
                      <a:pt x="504" y="28"/>
                      <a:pt x="515" y="56"/>
                      <a:pt x="535" y="101"/>
                    </a:cubicBezTo>
                    <a:lnTo>
                      <a:pt x="535" y="101"/>
                    </a:lnTo>
                    <a:cubicBezTo>
                      <a:pt x="190" y="110"/>
                      <a:pt x="0" y="215"/>
                      <a:pt x="12" y="254"/>
                    </a:cubicBezTo>
                    <a:cubicBezTo>
                      <a:pt x="22" y="313"/>
                      <a:pt x="275" y="290"/>
                      <a:pt x="651" y="380"/>
                    </a:cubicBezTo>
                    <a:lnTo>
                      <a:pt x="651" y="380"/>
                    </a:lnTo>
                    <a:cubicBezTo>
                      <a:pt x="681" y="469"/>
                      <a:pt x="708" y="576"/>
                      <a:pt x="728" y="703"/>
                    </a:cubicBezTo>
                    <a:cubicBezTo>
                      <a:pt x="751" y="815"/>
                      <a:pt x="775" y="942"/>
                      <a:pt x="816" y="1084"/>
                    </a:cubicBezTo>
                    <a:cubicBezTo>
                      <a:pt x="849" y="1219"/>
                      <a:pt x="941" y="1412"/>
                      <a:pt x="1076" y="1536"/>
                    </a:cubicBezTo>
                    <a:cubicBezTo>
                      <a:pt x="1211" y="1665"/>
                      <a:pt x="1378" y="1776"/>
                      <a:pt x="1608" y="1812"/>
                    </a:cubicBezTo>
                    <a:cubicBezTo>
                      <a:pt x="1637" y="1819"/>
                      <a:pt x="1668" y="1823"/>
                      <a:pt x="1701" y="1823"/>
                    </a:cubicBezTo>
                    <a:cubicBezTo>
                      <a:pt x="1920" y="1823"/>
                      <a:pt x="2188" y="1651"/>
                      <a:pt x="2231" y="1405"/>
                    </a:cubicBezTo>
                    <a:cubicBezTo>
                      <a:pt x="2293" y="1116"/>
                      <a:pt x="2160" y="900"/>
                      <a:pt x="2041" y="749"/>
                    </a:cubicBezTo>
                    <a:cubicBezTo>
                      <a:pt x="1910" y="589"/>
                      <a:pt x="1765" y="490"/>
                      <a:pt x="1623" y="399"/>
                    </a:cubicBezTo>
                    <a:cubicBezTo>
                      <a:pt x="1333" y="223"/>
                      <a:pt x="1038" y="137"/>
                      <a:pt x="790" y="112"/>
                    </a:cubicBezTo>
                    <a:cubicBezTo>
                      <a:pt x="762" y="109"/>
                      <a:pt x="734" y="107"/>
                      <a:pt x="708" y="105"/>
                    </a:cubicBezTo>
                    <a:lnTo>
                      <a:pt x="708" y="105"/>
                    </a:lnTo>
                    <a:cubicBezTo>
                      <a:pt x="634" y="35"/>
                      <a:pt x="569" y="0"/>
                      <a:pt x="536" y="0"/>
                    </a:cubicBezTo>
                    <a:close/>
                  </a:path>
                </a:pathLst>
              </a:custGeom>
              <a:solidFill>
                <a:srgbClr val="1B1F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19"/>
              <p:cNvSpPr/>
              <p:nvPr/>
            </p:nvSpPr>
            <p:spPr>
              <a:xfrm>
                <a:off x="1943125" y="4472975"/>
                <a:ext cx="213000" cy="51275"/>
              </a:xfrm>
              <a:custGeom>
                <a:avLst/>
                <a:gdLst/>
                <a:ahLst/>
                <a:cxnLst/>
                <a:rect l="l" t="t" r="r" b="b"/>
                <a:pathLst>
                  <a:path w="8520" h="2051" extrusionOk="0">
                    <a:moveTo>
                      <a:pt x="0" y="0"/>
                    </a:moveTo>
                    <a:lnTo>
                      <a:pt x="0" y="2050"/>
                    </a:lnTo>
                    <a:lnTo>
                      <a:pt x="8520" y="2050"/>
                    </a:lnTo>
                    <a:lnTo>
                      <a:pt x="8520" y="0"/>
                    </a:lnTo>
                    <a:close/>
                  </a:path>
                </a:pathLst>
              </a:custGeom>
              <a:solidFill>
                <a:srgbClr val="EAE7E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214;p19"/>
              <p:cNvSpPr/>
              <p:nvPr/>
            </p:nvSpPr>
            <p:spPr>
              <a:xfrm>
                <a:off x="3671925" y="3038675"/>
                <a:ext cx="108500" cy="2433375"/>
              </a:xfrm>
              <a:custGeom>
                <a:avLst/>
                <a:gdLst/>
                <a:ahLst/>
                <a:cxnLst/>
                <a:rect l="l" t="t" r="r" b="b"/>
                <a:pathLst>
                  <a:path w="4340" h="97335" extrusionOk="0">
                    <a:moveTo>
                      <a:pt x="1" y="1"/>
                    </a:moveTo>
                    <a:lnTo>
                      <a:pt x="1" y="97335"/>
                    </a:lnTo>
                    <a:lnTo>
                      <a:pt x="4340" y="97335"/>
                    </a:lnTo>
                    <a:lnTo>
                      <a:pt x="4340" y="1"/>
                    </a:lnTo>
                    <a:close/>
                  </a:path>
                </a:pathLst>
              </a:custGeom>
              <a:solidFill>
                <a:srgbClr val="6D39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215;p19"/>
              <p:cNvSpPr/>
              <p:nvPr/>
            </p:nvSpPr>
            <p:spPr>
              <a:xfrm>
                <a:off x="3780400" y="3045650"/>
                <a:ext cx="108525" cy="2426400"/>
              </a:xfrm>
              <a:custGeom>
                <a:avLst/>
                <a:gdLst/>
                <a:ahLst/>
                <a:cxnLst/>
                <a:rect l="l" t="t" r="r" b="b"/>
                <a:pathLst>
                  <a:path w="4341" h="97056" extrusionOk="0">
                    <a:moveTo>
                      <a:pt x="1" y="0"/>
                    </a:moveTo>
                    <a:lnTo>
                      <a:pt x="1" y="97056"/>
                    </a:lnTo>
                    <a:lnTo>
                      <a:pt x="4340" y="97056"/>
                    </a:lnTo>
                    <a:lnTo>
                      <a:pt x="4340" y="0"/>
                    </a:lnTo>
                    <a:close/>
                  </a:path>
                </a:pathLst>
              </a:custGeom>
              <a:solidFill>
                <a:srgbClr val="6133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19"/>
              <p:cNvSpPr/>
              <p:nvPr/>
            </p:nvSpPr>
            <p:spPr>
              <a:xfrm>
                <a:off x="5758425" y="3038675"/>
                <a:ext cx="108500" cy="2433375"/>
              </a:xfrm>
              <a:custGeom>
                <a:avLst/>
                <a:gdLst/>
                <a:ahLst/>
                <a:cxnLst/>
                <a:rect l="l" t="t" r="r" b="b"/>
                <a:pathLst>
                  <a:path w="4340" h="97335" extrusionOk="0">
                    <a:moveTo>
                      <a:pt x="0" y="1"/>
                    </a:moveTo>
                    <a:lnTo>
                      <a:pt x="0" y="97335"/>
                    </a:lnTo>
                    <a:lnTo>
                      <a:pt x="4339" y="97335"/>
                    </a:lnTo>
                    <a:lnTo>
                      <a:pt x="4339" y="1"/>
                    </a:lnTo>
                    <a:close/>
                  </a:path>
                </a:pathLst>
              </a:custGeom>
              <a:solidFill>
                <a:srgbClr val="6D39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19"/>
              <p:cNvSpPr/>
              <p:nvPr/>
            </p:nvSpPr>
            <p:spPr>
              <a:xfrm>
                <a:off x="5866900" y="3045650"/>
                <a:ext cx="108500" cy="2426400"/>
              </a:xfrm>
              <a:custGeom>
                <a:avLst/>
                <a:gdLst/>
                <a:ahLst/>
                <a:cxnLst/>
                <a:rect l="l" t="t" r="r" b="b"/>
                <a:pathLst>
                  <a:path w="4340" h="97056" extrusionOk="0">
                    <a:moveTo>
                      <a:pt x="0" y="0"/>
                    </a:moveTo>
                    <a:lnTo>
                      <a:pt x="0" y="97056"/>
                    </a:lnTo>
                    <a:lnTo>
                      <a:pt x="4340" y="97056"/>
                    </a:lnTo>
                    <a:lnTo>
                      <a:pt x="4340" y="0"/>
                    </a:lnTo>
                    <a:close/>
                  </a:path>
                </a:pathLst>
              </a:custGeom>
              <a:solidFill>
                <a:srgbClr val="6133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19"/>
              <p:cNvSpPr/>
              <p:nvPr/>
            </p:nvSpPr>
            <p:spPr>
              <a:xfrm>
                <a:off x="4808775" y="3038675"/>
                <a:ext cx="108525" cy="2433375"/>
              </a:xfrm>
              <a:custGeom>
                <a:avLst/>
                <a:gdLst/>
                <a:ahLst/>
                <a:cxnLst/>
                <a:rect l="l" t="t" r="r" b="b"/>
                <a:pathLst>
                  <a:path w="4341" h="97335" extrusionOk="0">
                    <a:moveTo>
                      <a:pt x="1" y="1"/>
                    </a:moveTo>
                    <a:lnTo>
                      <a:pt x="1" y="97335"/>
                    </a:lnTo>
                    <a:lnTo>
                      <a:pt x="4340" y="97335"/>
                    </a:lnTo>
                    <a:lnTo>
                      <a:pt x="4340" y="1"/>
                    </a:lnTo>
                    <a:close/>
                  </a:path>
                </a:pathLst>
              </a:custGeom>
              <a:solidFill>
                <a:srgbClr val="6133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219;p19"/>
              <p:cNvSpPr/>
              <p:nvPr/>
            </p:nvSpPr>
            <p:spPr>
              <a:xfrm>
                <a:off x="4917275" y="3045650"/>
                <a:ext cx="108500" cy="2426400"/>
              </a:xfrm>
              <a:custGeom>
                <a:avLst/>
                <a:gdLst/>
                <a:ahLst/>
                <a:cxnLst/>
                <a:rect l="l" t="t" r="r" b="b"/>
                <a:pathLst>
                  <a:path w="4340" h="97056" extrusionOk="0">
                    <a:moveTo>
                      <a:pt x="0" y="0"/>
                    </a:moveTo>
                    <a:lnTo>
                      <a:pt x="0" y="97056"/>
                    </a:lnTo>
                    <a:lnTo>
                      <a:pt x="4340" y="97056"/>
                    </a:lnTo>
                    <a:lnTo>
                      <a:pt x="4340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220;p19"/>
              <p:cNvSpPr/>
              <p:nvPr/>
            </p:nvSpPr>
            <p:spPr>
              <a:xfrm>
                <a:off x="3359425" y="2888225"/>
                <a:ext cx="2983650" cy="212400"/>
              </a:xfrm>
              <a:custGeom>
                <a:avLst/>
                <a:gdLst/>
                <a:ahLst/>
                <a:cxnLst/>
                <a:rect l="l" t="t" r="r" b="b"/>
                <a:pathLst>
                  <a:path w="119346" h="8496" extrusionOk="0">
                    <a:moveTo>
                      <a:pt x="0" y="1"/>
                    </a:moveTo>
                    <a:lnTo>
                      <a:pt x="0" y="8496"/>
                    </a:lnTo>
                    <a:lnTo>
                      <a:pt x="119345" y="8496"/>
                    </a:lnTo>
                    <a:lnTo>
                      <a:pt x="119345" y="1"/>
                    </a:lnTo>
                    <a:close/>
                  </a:path>
                </a:pathLst>
              </a:custGeom>
              <a:solidFill>
                <a:srgbClr val="6D39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19"/>
              <p:cNvSpPr/>
              <p:nvPr/>
            </p:nvSpPr>
            <p:spPr>
              <a:xfrm>
                <a:off x="5849150" y="1733200"/>
                <a:ext cx="367075" cy="305400"/>
              </a:xfrm>
              <a:custGeom>
                <a:avLst/>
                <a:gdLst/>
                <a:ahLst/>
                <a:cxnLst/>
                <a:rect l="l" t="t" r="r" b="b"/>
                <a:pathLst>
                  <a:path w="14683" h="12216" extrusionOk="0">
                    <a:moveTo>
                      <a:pt x="10353" y="0"/>
                    </a:moveTo>
                    <a:cubicBezTo>
                      <a:pt x="8034" y="0"/>
                      <a:pt x="5709" y="793"/>
                      <a:pt x="3919" y="2271"/>
                    </a:cubicBezTo>
                    <a:cubicBezTo>
                      <a:pt x="1390" y="4359"/>
                      <a:pt x="0" y="7750"/>
                      <a:pt x="338" y="11012"/>
                    </a:cubicBezTo>
                    <a:lnTo>
                      <a:pt x="564" y="11296"/>
                    </a:lnTo>
                    <a:cubicBezTo>
                      <a:pt x="1654" y="11927"/>
                      <a:pt x="2886" y="12215"/>
                      <a:pt x="4136" y="12215"/>
                    </a:cubicBezTo>
                    <a:cubicBezTo>
                      <a:pt x="6043" y="12215"/>
                      <a:pt x="7990" y="11545"/>
                      <a:pt x="9533" y="10400"/>
                    </a:cubicBezTo>
                    <a:cubicBezTo>
                      <a:pt x="12089" y="8505"/>
                      <a:pt x="13660" y="5529"/>
                      <a:pt x="14527" y="2468"/>
                    </a:cubicBezTo>
                    <a:cubicBezTo>
                      <a:pt x="14608" y="2185"/>
                      <a:pt x="14682" y="1890"/>
                      <a:pt x="14628" y="1602"/>
                    </a:cubicBezTo>
                    <a:cubicBezTo>
                      <a:pt x="14507" y="955"/>
                      <a:pt x="13810" y="603"/>
                      <a:pt x="13180" y="412"/>
                    </a:cubicBezTo>
                    <a:cubicBezTo>
                      <a:pt x="12264" y="135"/>
                      <a:pt x="11309" y="0"/>
                      <a:pt x="10353" y="0"/>
                    </a:cubicBezTo>
                    <a:close/>
                  </a:path>
                </a:pathLst>
              </a:custGeom>
              <a:solidFill>
                <a:srgbClr val="4778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19"/>
              <p:cNvSpPr/>
              <p:nvPr/>
            </p:nvSpPr>
            <p:spPr>
              <a:xfrm>
                <a:off x="5428800" y="1307575"/>
                <a:ext cx="447500" cy="661900"/>
              </a:xfrm>
              <a:custGeom>
                <a:avLst/>
                <a:gdLst/>
                <a:ahLst/>
                <a:cxnLst/>
                <a:rect l="l" t="t" r="r" b="b"/>
                <a:pathLst>
                  <a:path w="17900" h="26476" extrusionOk="0">
                    <a:moveTo>
                      <a:pt x="6671" y="1"/>
                    </a:moveTo>
                    <a:cubicBezTo>
                      <a:pt x="5791" y="1"/>
                      <a:pt x="4991" y="709"/>
                      <a:pt x="4408" y="1417"/>
                    </a:cubicBezTo>
                    <a:cubicBezTo>
                      <a:pt x="1129" y="5399"/>
                      <a:pt x="0" y="11051"/>
                      <a:pt x="1498" y="15985"/>
                    </a:cubicBezTo>
                    <a:cubicBezTo>
                      <a:pt x="2995" y="20920"/>
                      <a:pt x="7077" y="24991"/>
                      <a:pt x="12016" y="26476"/>
                    </a:cubicBezTo>
                    <a:lnTo>
                      <a:pt x="12567" y="26319"/>
                    </a:lnTo>
                    <a:cubicBezTo>
                      <a:pt x="16549" y="23289"/>
                      <a:pt x="17899" y="17613"/>
                      <a:pt x="16696" y="12757"/>
                    </a:cubicBezTo>
                    <a:cubicBezTo>
                      <a:pt x="15491" y="7900"/>
                      <a:pt x="12125" y="3819"/>
                      <a:pt x="8205" y="707"/>
                    </a:cubicBezTo>
                    <a:cubicBezTo>
                      <a:pt x="7845" y="420"/>
                      <a:pt x="7462" y="133"/>
                      <a:pt x="7010" y="37"/>
                    </a:cubicBezTo>
                    <a:cubicBezTo>
                      <a:pt x="6896" y="12"/>
                      <a:pt x="6783" y="1"/>
                      <a:pt x="6671" y="1"/>
                    </a:cubicBezTo>
                    <a:close/>
                  </a:path>
                </a:pathLst>
              </a:custGeom>
              <a:solidFill>
                <a:srgbClr val="4778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19"/>
              <p:cNvSpPr/>
              <p:nvPr/>
            </p:nvSpPr>
            <p:spPr>
              <a:xfrm>
                <a:off x="5648500" y="1603550"/>
                <a:ext cx="146450" cy="691300"/>
              </a:xfrm>
              <a:custGeom>
                <a:avLst/>
                <a:gdLst/>
                <a:ahLst/>
                <a:cxnLst/>
                <a:rect l="l" t="t" r="r" b="b"/>
                <a:pathLst>
                  <a:path w="5858" h="27652" extrusionOk="0">
                    <a:moveTo>
                      <a:pt x="212" y="0"/>
                    </a:moveTo>
                    <a:cubicBezTo>
                      <a:pt x="110" y="0"/>
                      <a:pt x="0" y="86"/>
                      <a:pt x="28" y="218"/>
                    </a:cubicBezTo>
                    <a:cubicBezTo>
                      <a:pt x="1950" y="9246"/>
                      <a:pt x="3295" y="18396"/>
                      <a:pt x="5212" y="27430"/>
                    </a:cubicBezTo>
                    <a:cubicBezTo>
                      <a:pt x="5245" y="27585"/>
                      <a:pt x="5359" y="27652"/>
                      <a:pt x="5480" y="27652"/>
                    </a:cubicBezTo>
                    <a:cubicBezTo>
                      <a:pt x="5662" y="27652"/>
                      <a:pt x="5858" y="27499"/>
                      <a:pt x="5808" y="27265"/>
                    </a:cubicBezTo>
                    <a:cubicBezTo>
                      <a:pt x="3881" y="18242"/>
                      <a:pt x="2284" y="9151"/>
                      <a:pt x="362" y="125"/>
                    </a:cubicBezTo>
                    <a:cubicBezTo>
                      <a:pt x="344" y="38"/>
                      <a:pt x="279" y="0"/>
                      <a:pt x="21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19"/>
              <p:cNvSpPr/>
              <p:nvPr/>
            </p:nvSpPr>
            <p:spPr>
              <a:xfrm>
                <a:off x="5413625" y="2238250"/>
                <a:ext cx="685125" cy="654600"/>
              </a:xfrm>
              <a:custGeom>
                <a:avLst/>
                <a:gdLst/>
                <a:ahLst/>
                <a:cxnLst/>
                <a:rect l="l" t="t" r="r" b="b"/>
                <a:pathLst>
                  <a:path w="27405" h="26184" extrusionOk="0">
                    <a:moveTo>
                      <a:pt x="1" y="0"/>
                    </a:moveTo>
                    <a:lnTo>
                      <a:pt x="1" y="26043"/>
                    </a:lnTo>
                    <a:cubicBezTo>
                      <a:pt x="1" y="26120"/>
                      <a:pt x="64" y="26183"/>
                      <a:pt x="141" y="26183"/>
                    </a:cubicBezTo>
                    <a:lnTo>
                      <a:pt x="27263" y="26183"/>
                    </a:lnTo>
                    <a:cubicBezTo>
                      <a:pt x="27341" y="26183"/>
                      <a:pt x="27404" y="26120"/>
                      <a:pt x="27404" y="26043"/>
                    </a:cubicBezTo>
                    <a:lnTo>
                      <a:pt x="27404" y="0"/>
                    </a:lnTo>
                    <a:close/>
                  </a:path>
                </a:pathLst>
              </a:custGeom>
              <a:solidFill>
                <a:srgbClr val="FFAD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19"/>
              <p:cNvSpPr/>
              <p:nvPr/>
            </p:nvSpPr>
            <p:spPr>
              <a:xfrm>
                <a:off x="5754025" y="1856100"/>
                <a:ext cx="269675" cy="278025"/>
              </a:xfrm>
              <a:custGeom>
                <a:avLst/>
                <a:gdLst/>
                <a:ahLst/>
                <a:cxnLst/>
                <a:rect l="l" t="t" r="r" b="b"/>
                <a:pathLst>
                  <a:path w="10787" h="11121" extrusionOk="0">
                    <a:moveTo>
                      <a:pt x="10379" y="1"/>
                    </a:moveTo>
                    <a:cubicBezTo>
                      <a:pt x="10312" y="1"/>
                      <a:pt x="10243" y="29"/>
                      <a:pt x="10183" y="97"/>
                    </a:cubicBezTo>
                    <a:cubicBezTo>
                      <a:pt x="6970" y="3745"/>
                      <a:pt x="2770" y="6898"/>
                      <a:pt x="61" y="10943"/>
                    </a:cubicBezTo>
                    <a:cubicBezTo>
                      <a:pt x="1" y="11032"/>
                      <a:pt x="84" y="11121"/>
                      <a:pt x="170" y="11121"/>
                    </a:cubicBezTo>
                    <a:cubicBezTo>
                      <a:pt x="198" y="11121"/>
                      <a:pt x="226" y="11111"/>
                      <a:pt x="250" y="11090"/>
                    </a:cubicBezTo>
                    <a:lnTo>
                      <a:pt x="250" y="11089"/>
                    </a:lnTo>
                    <a:cubicBezTo>
                      <a:pt x="3840" y="7820"/>
                      <a:pt x="7472" y="4229"/>
                      <a:pt x="10602" y="516"/>
                    </a:cubicBezTo>
                    <a:cubicBezTo>
                      <a:pt x="10787" y="296"/>
                      <a:pt x="10594" y="1"/>
                      <a:pt x="1037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19"/>
              <p:cNvSpPr/>
              <p:nvPr/>
            </p:nvSpPr>
            <p:spPr>
              <a:xfrm>
                <a:off x="5656550" y="2240950"/>
                <a:ext cx="438375" cy="239725"/>
              </a:xfrm>
              <a:custGeom>
                <a:avLst/>
                <a:gdLst/>
                <a:ahLst/>
                <a:cxnLst/>
                <a:rect l="l" t="t" r="r" b="b"/>
                <a:pathLst>
                  <a:path w="17535" h="9589" extrusionOk="0">
                    <a:moveTo>
                      <a:pt x="8372" y="2708"/>
                    </a:moveTo>
                    <a:cubicBezTo>
                      <a:pt x="8529" y="2708"/>
                      <a:pt x="8685" y="2731"/>
                      <a:pt x="8836" y="2773"/>
                    </a:cubicBezTo>
                    <a:cubicBezTo>
                      <a:pt x="9168" y="2863"/>
                      <a:pt x="9461" y="3063"/>
                      <a:pt x="9733" y="3269"/>
                    </a:cubicBezTo>
                    <a:lnTo>
                      <a:pt x="9733" y="3269"/>
                    </a:lnTo>
                    <a:cubicBezTo>
                      <a:pt x="9864" y="3718"/>
                      <a:pt x="9909" y="4190"/>
                      <a:pt x="9730" y="4568"/>
                    </a:cubicBezTo>
                    <a:cubicBezTo>
                      <a:pt x="9550" y="4965"/>
                      <a:pt x="9151" y="5229"/>
                      <a:pt x="8722" y="5383"/>
                    </a:cubicBezTo>
                    <a:cubicBezTo>
                      <a:pt x="8132" y="5578"/>
                      <a:pt x="7508" y="5657"/>
                      <a:pt x="6904" y="5657"/>
                    </a:cubicBezTo>
                    <a:cubicBezTo>
                      <a:pt x="6800" y="5657"/>
                      <a:pt x="6696" y="5655"/>
                      <a:pt x="6594" y="5650"/>
                    </a:cubicBezTo>
                    <a:lnTo>
                      <a:pt x="6594" y="5650"/>
                    </a:lnTo>
                    <a:cubicBezTo>
                      <a:pt x="6577" y="5590"/>
                      <a:pt x="6561" y="5530"/>
                      <a:pt x="6547" y="5468"/>
                    </a:cubicBezTo>
                    <a:cubicBezTo>
                      <a:pt x="6287" y="4472"/>
                      <a:pt x="6790" y="3240"/>
                      <a:pt x="7782" y="2822"/>
                    </a:cubicBezTo>
                    <a:cubicBezTo>
                      <a:pt x="7971" y="2745"/>
                      <a:pt x="8172" y="2708"/>
                      <a:pt x="8372" y="2708"/>
                    </a:cubicBezTo>
                    <a:close/>
                    <a:moveTo>
                      <a:pt x="14" y="0"/>
                    </a:moveTo>
                    <a:cubicBezTo>
                      <a:pt x="14" y="0"/>
                      <a:pt x="13" y="0"/>
                      <a:pt x="13" y="0"/>
                    </a:cubicBezTo>
                    <a:cubicBezTo>
                      <a:pt x="0" y="2"/>
                      <a:pt x="6" y="104"/>
                      <a:pt x="30" y="296"/>
                    </a:cubicBezTo>
                    <a:cubicBezTo>
                      <a:pt x="72" y="576"/>
                      <a:pt x="135" y="851"/>
                      <a:pt x="219" y="1122"/>
                    </a:cubicBezTo>
                    <a:cubicBezTo>
                      <a:pt x="431" y="1826"/>
                      <a:pt x="879" y="2843"/>
                      <a:pt x="1804" y="3834"/>
                    </a:cubicBezTo>
                    <a:cubicBezTo>
                      <a:pt x="2716" y="4821"/>
                      <a:pt x="4179" y="5729"/>
                      <a:pt x="5997" y="5971"/>
                    </a:cubicBezTo>
                    <a:cubicBezTo>
                      <a:pt x="6091" y="5983"/>
                      <a:pt x="6185" y="5993"/>
                      <a:pt x="6280" y="6002"/>
                    </a:cubicBezTo>
                    <a:lnTo>
                      <a:pt x="6280" y="6002"/>
                    </a:lnTo>
                    <a:cubicBezTo>
                      <a:pt x="6631" y="6957"/>
                      <a:pt x="7328" y="7699"/>
                      <a:pt x="8057" y="8242"/>
                    </a:cubicBezTo>
                    <a:cubicBezTo>
                      <a:pt x="9357" y="9200"/>
                      <a:pt x="10841" y="9589"/>
                      <a:pt x="12156" y="9589"/>
                    </a:cubicBezTo>
                    <a:cubicBezTo>
                      <a:pt x="12579" y="9589"/>
                      <a:pt x="12984" y="9549"/>
                      <a:pt x="13360" y="9474"/>
                    </a:cubicBezTo>
                    <a:cubicBezTo>
                      <a:pt x="14931" y="9167"/>
                      <a:pt x="16023" y="8400"/>
                      <a:pt x="16661" y="7809"/>
                    </a:cubicBezTo>
                    <a:cubicBezTo>
                      <a:pt x="16906" y="7579"/>
                      <a:pt x="17134" y="7328"/>
                      <a:pt x="17338" y="7060"/>
                    </a:cubicBezTo>
                    <a:cubicBezTo>
                      <a:pt x="17471" y="6871"/>
                      <a:pt x="17534" y="6769"/>
                      <a:pt x="17523" y="6760"/>
                    </a:cubicBezTo>
                    <a:cubicBezTo>
                      <a:pt x="17522" y="6759"/>
                      <a:pt x="17521" y="6759"/>
                      <a:pt x="17519" y="6759"/>
                    </a:cubicBezTo>
                    <a:cubicBezTo>
                      <a:pt x="17476" y="6759"/>
                      <a:pt x="17190" y="7148"/>
                      <a:pt x="16553" y="7686"/>
                    </a:cubicBezTo>
                    <a:cubicBezTo>
                      <a:pt x="15899" y="8227"/>
                      <a:pt x="14816" y="8927"/>
                      <a:pt x="13308" y="9183"/>
                    </a:cubicBezTo>
                    <a:cubicBezTo>
                      <a:pt x="12987" y="9238"/>
                      <a:pt x="12645" y="9268"/>
                      <a:pt x="12290" y="9268"/>
                    </a:cubicBezTo>
                    <a:cubicBezTo>
                      <a:pt x="11004" y="9268"/>
                      <a:pt x="9547" y="8881"/>
                      <a:pt x="8288" y="7933"/>
                    </a:cubicBezTo>
                    <a:cubicBezTo>
                      <a:pt x="7651" y="7451"/>
                      <a:pt x="7056" y="6807"/>
                      <a:pt x="6729" y="6032"/>
                    </a:cubicBezTo>
                    <a:lnTo>
                      <a:pt x="6729" y="6032"/>
                    </a:lnTo>
                    <a:cubicBezTo>
                      <a:pt x="6818" y="6035"/>
                      <a:pt x="6906" y="6037"/>
                      <a:pt x="6996" y="6037"/>
                    </a:cubicBezTo>
                    <a:cubicBezTo>
                      <a:pt x="7602" y="6037"/>
                      <a:pt x="8226" y="5959"/>
                      <a:pt x="8857" y="5758"/>
                    </a:cubicBezTo>
                    <a:cubicBezTo>
                      <a:pt x="9336" y="5590"/>
                      <a:pt x="9850" y="5277"/>
                      <a:pt x="10100" y="4740"/>
                    </a:cubicBezTo>
                    <a:cubicBezTo>
                      <a:pt x="10352" y="4202"/>
                      <a:pt x="10267" y="3600"/>
                      <a:pt x="10110" y="3082"/>
                    </a:cubicBezTo>
                    <a:lnTo>
                      <a:pt x="10092" y="3022"/>
                    </a:lnTo>
                    <a:lnTo>
                      <a:pt x="10047" y="2988"/>
                    </a:lnTo>
                    <a:cubicBezTo>
                      <a:pt x="9729" y="2740"/>
                      <a:pt x="9381" y="2491"/>
                      <a:pt x="8953" y="2372"/>
                    </a:cubicBezTo>
                    <a:cubicBezTo>
                      <a:pt x="8768" y="2319"/>
                      <a:pt x="8571" y="2291"/>
                      <a:pt x="8373" y="2291"/>
                    </a:cubicBezTo>
                    <a:cubicBezTo>
                      <a:pt x="8120" y="2291"/>
                      <a:pt x="7864" y="2336"/>
                      <a:pt x="7626" y="2434"/>
                    </a:cubicBezTo>
                    <a:cubicBezTo>
                      <a:pt x="6393" y="2961"/>
                      <a:pt x="5852" y="4403"/>
                      <a:pt x="6147" y="5557"/>
                    </a:cubicBezTo>
                    <a:cubicBezTo>
                      <a:pt x="6151" y="5578"/>
                      <a:pt x="6156" y="5598"/>
                      <a:pt x="6162" y="5619"/>
                    </a:cubicBezTo>
                    <a:lnTo>
                      <a:pt x="6162" y="5619"/>
                    </a:lnTo>
                    <a:cubicBezTo>
                      <a:pt x="6122" y="5615"/>
                      <a:pt x="6083" y="5611"/>
                      <a:pt x="6044" y="5606"/>
                    </a:cubicBezTo>
                    <a:cubicBezTo>
                      <a:pt x="4312" y="5399"/>
                      <a:pt x="2905" y="4566"/>
                      <a:pt x="2002" y="3643"/>
                    </a:cubicBezTo>
                    <a:cubicBezTo>
                      <a:pt x="1280" y="2913"/>
                      <a:pt x="719" y="2037"/>
                      <a:pt x="360" y="1074"/>
                    </a:cubicBezTo>
                    <a:cubicBezTo>
                      <a:pt x="110" y="399"/>
                      <a:pt x="49" y="0"/>
                      <a:pt x="14" y="0"/>
                    </a:cubicBezTo>
                    <a:close/>
                  </a:path>
                </a:pathLst>
              </a:custGeom>
              <a:solidFill>
                <a:srgbClr val="E660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9"/>
              <p:cNvSpPr/>
              <p:nvPr/>
            </p:nvSpPr>
            <p:spPr>
              <a:xfrm>
                <a:off x="5409800" y="2464075"/>
                <a:ext cx="398300" cy="426900"/>
              </a:xfrm>
              <a:custGeom>
                <a:avLst/>
                <a:gdLst/>
                <a:ahLst/>
                <a:cxnLst/>
                <a:rect l="l" t="t" r="r" b="b"/>
                <a:pathLst>
                  <a:path w="15932" h="17076" extrusionOk="0">
                    <a:moveTo>
                      <a:pt x="9503" y="3182"/>
                    </a:moveTo>
                    <a:cubicBezTo>
                      <a:pt x="9725" y="3843"/>
                      <a:pt x="9768" y="4592"/>
                      <a:pt x="9577" y="5310"/>
                    </a:cubicBezTo>
                    <a:cubicBezTo>
                      <a:pt x="9439" y="5824"/>
                      <a:pt x="9173" y="6317"/>
                      <a:pt x="8776" y="6692"/>
                    </a:cubicBezTo>
                    <a:cubicBezTo>
                      <a:pt x="8391" y="7065"/>
                      <a:pt x="7878" y="7299"/>
                      <a:pt x="7328" y="7394"/>
                    </a:cubicBezTo>
                    <a:lnTo>
                      <a:pt x="7328" y="7394"/>
                    </a:lnTo>
                    <a:cubicBezTo>
                      <a:pt x="6970" y="7303"/>
                      <a:pt x="6634" y="7134"/>
                      <a:pt x="6414" y="6875"/>
                    </a:cubicBezTo>
                    <a:cubicBezTo>
                      <a:pt x="6198" y="6598"/>
                      <a:pt x="6133" y="6217"/>
                      <a:pt x="6223" y="5836"/>
                    </a:cubicBezTo>
                    <a:cubicBezTo>
                      <a:pt x="6391" y="5069"/>
                      <a:pt x="6971" y="4375"/>
                      <a:pt x="7659" y="3901"/>
                    </a:cubicBezTo>
                    <a:cubicBezTo>
                      <a:pt x="8217" y="3523"/>
                      <a:pt x="8853" y="3282"/>
                      <a:pt x="9503" y="3182"/>
                    </a:cubicBezTo>
                    <a:close/>
                    <a:moveTo>
                      <a:pt x="4882" y="0"/>
                    </a:moveTo>
                    <a:cubicBezTo>
                      <a:pt x="4774" y="0"/>
                      <a:pt x="4667" y="3"/>
                      <a:pt x="4561" y="8"/>
                    </a:cubicBezTo>
                    <a:cubicBezTo>
                      <a:pt x="3018" y="100"/>
                      <a:pt x="1873" y="592"/>
                      <a:pt x="1123" y="939"/>
                    </a:cubicBezTo>
                    <a:cubicBezTo>
                      <a:pt x="747" y="1118"/>
                      <a:pt x="468" y="1277"/>
                      <a:pt x="281" y="1386"/>
                    </a:cubicBezTo>
                    <a:cubicBezTo>
                      <a:pt x="95" y="1499"/>
                      <a:pt x="1" y="1563"/>
                      <a:pt x="7" y="1573"/>
                    </a:cubicBezTo>
                    <a:cubicBezTo>
                      <a:pt x="8" y="1575"/>
                      <a:pt x="10" y="1576"/>
                      <a:pt x="13" y="1576"/>
                    </a:cubicBezTo>
                    <a:cubicBezTo>
                      <a:pt x="66" y="1576"/>
                      <a:pt x="462" y="1369"/>
                      <a:pt x="1181" y="1067"/>
                    </a:cubicBezTo>
                    <a:cubicBezTo>
                      <a:pt x="1939" y="763"/>
                      <a:pt x="3083" y="322"/>
                      <a:pt x="4572" y="269"/>
                    </a:cubicBezTo>
                    <a:cubicBezTo>
                      <a:pt x="4626" y="267"/>
                      <a:pt x="4681" y="267"/>
                      <a:pt x="4735" y="267"/>
                    </a:cubicBezTo>
                    <a:cubicBezTo>
                      <a:pt x="5430" y="267"/>
                      <a:pt x="6191" y="382"/>
                      <a:pt x="6945" y="680"/>
                    </a:cubicBezTo>
                    <a:cubicBezTo>
                      <a:pt x="7754" y="997"/>
                      <a:pt x="8561" y="1546"/>
                      <a:pt x="9106" y="2365"/>
                    </a:cubicBezTo>
                    <a:cubicBezTo>
                      <a:pt x="9194" y="2497"/>
                      <a:pt x="9273" y="2638"/>
                      <a:pt x="9343" y="2785"/>
                    </a:cubicBezTo>
                    <a:lnTo>
                      <a:pt x="9343" y="2785"/>
                    </a:lnTo>
                    <a:cubicBezTo>
                      <a:pt x="8667" y="2902"/>
                      <a:pt x="8007" y="3158"/>
                      <a:pt x="7423" y="3554"/>
                    </a:cubicBezTo>
                    <a:cubicBezTo>
                      <a:pt x="6664" y="4085"/>
                      <a:pt x="6023" y="4826"/>
                      <a:pt x="5815" y="5752"/>
                    </a:cubicBezTo>
                    <a:cubicBezTo>
                      <a:pt x="5707" y="6204"/>
                      <a:pt x="5781" y="6746"/>
                      <a:pt x="6093" y="7133"/>
                    </a:cubicBezTo>
                    <a:cubicBezTo>
                      <a:pt x="6412" y="7509"/>
                      <a:pt x="6854" y="7700"/>
                      <a:pt x="7271" y="7799"/>
                    </a:cubicBezTo>
                    <a:lnTo>
                      <a:pt x="7311" y="7808"/>
                    </a:lnTo>
                    <a:lnTo>
                      <a:pt x="7352" y="7803"/>
                    </a:lnTo>
                    <a:cubicBezTo>
                      <a:pt x="7986" y="7700"/>
                      <a:pt x="8598" y="7424"/>
                      <a:pt x="9049" y="6982"/>
                    </a:cubicBezTo>
                    <a:cubicBezTo>
                      <a:pt x="9505" y="6545"/>
                      <a:pt x="9801" y="5982"/>
                      <a:pt x="9949" y="5408"/>
                    </a:cubicBezTo>
                    <a:cubicBezTo>
                      <a:pt x="10146" y="4636"/>
                      <a:pt x="10103" y="3845"/>
                      <a:pt x="9873" y="3140"/>
                    </a:cubicBezTo>
                    <a:lnTo>
                      <a:pt x="9873" y="3140"/>
                    </a:lnTo>
                    <a:cubicBezTo>
                      <a:pt x="9984" y="3132"/>
                      <a:pt x="10095" y="3128"/>
                      <a:pt x="10206" y="3128"/>
                    </a:cubicBezTo>
                    <a:cubicBezTo>
                      <a:pt x="10730" y="3128"/>
                      <a:pt x="11247" y="3218"/>
                      <a:pt x="11726" y="3400"/>
                    </a:cubicBezTo>
                    <a:cubicBezTo>
                      <a:pt x="13030" y="3873"/>
                      <a:pt x="14061" y="4859"/>
                      <a:pt x="14692" y="5967"/>
                    </a:cubicBezTo>
                    <a:cubicBezTo>
                      <a:pt x="15326" y="7084"/>
                      <a:pt x="15568" y="8328"/>
                      <a:pt x="15568" y="9475"/>
                    </a:cubicBezTo>
                    <a:cubicBezTo>
                      <a:pt x="15572" y="10628"/>
                      <a:pt x="15343" y="11699"/>
                      <a:pt x="15003" y="12617"/>
                    </a:cubicBezTo>
                    <a:cubicBezTo>
                      <a:pt x="14312" y="14472"/>
                      <a:pt x="13151" y="15676"/>
                      <a:pt x="12243" y="16284"/>
                    </a:cubicBezTo>
                    <a:cubicBezTo>
                      <a:pt x="11327" y="16909"/>
                      <a:pt x="10698" y="17028"/>
                      <a:pt x="10717" y="17075"/>
                    </a:cubicBezTo>
                    <a:cubicBezTo>
                      <a:pt x="10717" y="17075"/>
                      <a:pt x="11361" y="17019"/>
                      <a:pt x="12332" y="16421"/>
                    </a:cubicBezTo>
                    <a:cubicBezTo>
                      <a:pt x="13292" y="15838"/>
                      <a:pt x="14529" y="14627"/>
                      <a:pt x="15279" y="12724"/>
                    </a:cubicBezTo>
                    <a:cubicBezTo>
                      <a:pt x="15648" y="11779"/>
                      <a:pt x="15903" y="10677"/>
                      <a:pt x="15915" y="9476"/>
                    </a:cubicBezTo>
                    <a:cubicBezTo>
                      <a:pt x="15931" y="8282"/>
                      <a:pt x="15692" y="6973"/>
                      <a:pt x="15028" y="5777"/>
                    </a:cubicBezTo>
                    <a:cubicBezTo>
                      <a:pt x="14366" y="4594"/>
                      <a:pt x="13278" y="3534"/>
                      <a:pt x="11866" y="3015"/>
                    </a:cubicBezTo>
                    <a:cubicBezTo>
                      <a:pt x="11340" y="2813"/>
                      <a:pt x="10770" y="2712"/>
                      <a:pt x="10193" y="2712"/>
                    </a:cubicBezTo>
                    <a:cubicBezTo>
                      <a:pt x="10034" y="2712"/>
                      <a:pt x="9875" y="2720"/>
                      <a:pt x="9716" y="2735"/>
                    </a:cubicBezTo>
                    <a:lnTo>
                      <a:pt x="9716" y="2735"/>
                    </a:lnTo>
                    <a:cubicBezTo>
                      <a:pt x="9626" y="2535"/>
                      <a:pt x="9519" y="2345"/>
                      <a:pt x="9398" y="2167"/>
                    </a:cubicBezTo>
                    <a:cubicBezTo>
                      <a:pt x="8792" y="1281"/>
                      <a:pt x="7916" y="711"/>
                      <a:pt x="7057" y="390"/>
                    </a:cubicBezTo>
                    <a:cubicBezTo>
                      <a:pt x="6311" y="109"/>
                      <a:pt x="5566" y="0"/>
                      <a:pt x="4882" y="0"/>
                    </a:cubicBezTo>
                    <a:close/>
                  </a:path>
                </a:pathLst>
              </a:custGeom>
              <a:solidFill>
                <a:srgbClr val="E660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28" name="Google Shape;228;p19"/>
            <p:cNvSpPr/>
            <p:nvPr/>
          </p:nvSpPr>
          <p:spPr>
            <a:xfrm>
              <a:off x="3340250" y="2190575"/>
              <a:ext cx="89100" cy="269400"/>
            </a:xfrm>
            <a:prstGeom prst="rect">
              <a:avLst/>
            </a:prstGeom>
            <a:solidFill>
              <a:srgbClr val="FD8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9"/>
            <p:cNvSpPr/>
            <p:nvPr/>
          </p:nvSpPr>
          <p:spPr>
            <a:xfrm>
              <a:off x="2766025" y="449625"/>
              <a:ext cx="111300" cy="101400"/>
            </a:xfrm>
            <a:prstGeom prst="ellipse">
              <a:avLst/>
            </a:prstGeom>
            <a:solidFill>
              <a:srgbClr val="361A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9"/>
            <p:cNvSpPr/>
            <p:nvPr/>
          </p:nvSpPr>
          <p:spPr>
            <a:xfrm>
              <a:off x="3261275" y="2271425"/>
              <a:ext cx="186100" cy="178125"/>
            </a:xfrm>
            <a:custGeom>
              <a:avLst/>
              <a:gdLst/>
              <a:ahLst/>
              <a:cxnLst/>
              <a:rect l="l" t="t" r="r" b="b"/>
              <a:pathLst>
                <a:path w="7444" h="7125" extrusionOk="0">
                  <a:moveTo>
                    <a:pt x="3496" y="279"/>
                  </a:moveTo>
                  <a:cubicBezTo>
                    <a:pt x="3662" y="279"/>
                    <a:pt x="3834" y="290"/>
                    <a:pt x="4013" y="313"/>
                  </a:cubicBezTo>
                  <a:cubicBezTo>
                    <a:pt x="4506" y="382"/>
                    <a:pt x="5041" y="554"/>
                    <a:pt x="5515" y="887"/>
                  </a:cubicBezTo>
                  <a:cubicBezTo>
                    <a:pt x="5983" y="1224"/>
                    <a:pt x="6386" y="1720"/>
                    <a:pt x="6589" y="2342"/>
                  </a:cubicBezTo>
                  <a:cubicBezTo>
                    <a:pt x="7016" y="3549"/>
                    <a:pt x="6716" y="5241"/>
                    <a:pt x="5511" y="6146"/>
                  </a:cubicBezTo>
                  <a:cubicBezTo>
                    <a:pt x="4961" y="6540"/>
                    <a:pt x="4315" y="6712"/>
                    <a:pt x="3677" y="6712"/>
                  </a:cubicBezTo>
                  <a:cubicBezTo>
                    <a:pt x="2893" y="6712"/>
                    <a:pt x="2122" y="6451"/>
                    <a:pt x="1560" y="6024"/>
                  </a:cubicBezTo>
                  <a:cubicBezTo>
                    <a:pt x="1030" y="5642"/>
                    <a:pt x="682" y="5104"/>
                    <a:pt x="509" y="4556"/>
                  </a:cubicBezTo>
                  <a:cubicBezTo>
                    <a:pt x="339" y="4001"/>
                    <a:pt x="347" y="3440"/>
                    <a:pt x="439" y="2951"/>
                  </a:cubicBezTo>
                  <a:cubicBezTo>
                    <a:pt x="632" y="1961"/>
                    <a:pt x="1158" y="1272"/>
                    <a:pt x="1582" y="907"/>
                  </a:cubicBezTo>
                  <a:cubicBezTo>
                    <a:pt x="1745" y="766"/>
                    <a:pt x="1891" y="661"/>
                    <a:pt x="2008" y="584"/>
                  </a:cubicBezTo>
                  <a:lnTo>
                    <a:pt x="2008" y="584"/>
                  </a:lnTo>
                  <a:cubicBezTo>
                    <a:pt x="2393" y="415"/>
                    <a:pt x="2902" y="279"/>
                    <a:pt x="3496" y="279"/>
                  </a:cubicBezTo>
                  <a:close/>
                  <a:moveTo>
                    <a:pt x="3659" y="0"/>
                  </a:moveTo>
                  <a:cubicBezTo>
                    <a:pt x="2758" y="0"/>
                    <a:pt x="2044" y="301"/>
                    <a:pt x="1621" y="597"/>
                  </a:cubicBezTo>
                  <a:cubicBezTo>
                    <a:pt x="1373" y="763"/>
                    <a:pt x="1204" y="925"/>
                    <a:pt x="1106" y="1046"/>
                  </a:cubicBezTo>
                  <a:cubicBezTo>
                    <a:pt x="1006" y="1165"/>
                    <a:pt x="960" y="1233"/>
                    <a:pt x="970" y="1242"/>
                  </a:cubicBezTo>
                  <a:cubicBezTo>
                    <a:pt x="972" y="1244"/>
                    <a:pt x="974" y="1245"/>
                    <a:pt x="977" y="1245"/>
                  </a:cubicBezTo>
                  <a:cubicBezTo>
                    <a:pt x="977" y="1245"/>
                    <a:pt x="977" y="1245"/>
                    <a:pt x="977" y="1245"/>
                  </a:cubicBezTo>
                  <a:lnTo>
                    <a:pt x="977" y="1245"/>
                  </a:lnTo>
                  <a:cubicBezTo>
                    <a:pt x="638" y="1634"/>
                    <a:pt x="314" y="2182"/>
                    <a:pt x="148" y="2890"/>
                  </a:cubicBezTo>
                  <a:cubicBezTo>
                    <a:pt x="31" y="3414"/>
                    <a:pt x="1" y="4028"/>
                    <a:pt x="175" y="4653"/>
                  </a:cubicBezTo>
                  <a:cubicBezTo>
                    <a:pt x="352" y="5273"/>
                    <a:pt x="740" y="5896"/>
                    <a:pt x="1326" y="6331"/>
                  </a:cubicBezTo>
                  <a:cubicBezTo>
                    <a:pt x="1955" y="6820"/>
                    <a:pt x="2815" y="7124"/>
                    <a:pt x="3700" y="7124"/>
                  </a:cubicBezTo>
                  <a:cubicBezTo>
                    <a:pt x="4405" y="7124"/>
                    <a:pt x="5126" y="6931"/>
                    <a:pt x="5757" y="6483"/>
                  </a:cubicBezTo>
                  <a:cubicBezTo>
                    <a:pt x="7148" y="5428"/>
                    <a:pt x="7443" y="3556"/>
                    <a:pt x="6952" y="2213"/>
                  </a:cubicBezTo>
                  <a:cubicBezTo>
                    <a:pt x="6716" y="1522"/>
                    <a:pt x="6244" y="963"/>
                    <a:pt x="5711" y="601"/>
                  </a:cubicBezTo>
                  <a:cubicBezTo>
                    <a:pt x="5173" y="241"/>
                    <a:pt x="4583" y="74"/>
                    <a:pt x="4047" y="19"/>
                  </a:cubicBezTo>
                  <a:cubicBezTo>
                    <a:pt x="3914" y="6"/>
                    <a:pt x="3785" y="0"/>
                    <a:pt x="3659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1" name="Google Shape;231;p19"/>
          <p:cNvSpPr/>
          <p:nvPr/>
        </p:nvSpPr>
        <p:spPr>
          <a:xfrm>
            <a:off x="350025" y="300550"/>
            <a:ext cx="162300" cy="4521900"/>
          </a:xfrm>
          <a:prstGeom prst="rect">
            <a:avLst/>
          </a:prstGeom>
          <a:solidFill>
            <a:srgbClr val="477861">
              <a:alpha val="882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19"/>
          <p:cNvSpPr/>
          <p:nvPr/>
        </p:nvSpPr>
        <p:spPr>
          <a:xfrm>
            <a:off x="2069425" y="3258013"/>
            <a:ext cx="489600" cy="110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3" name="Google Shape;643;p29"/>
          <p:cNvGrpSpPr/>
          <p:nvPr/>
        </p:nvGrpSpPr>
        <p:grpSpPr>
          <a:xfrm>
            <a:off x="4847239" y="1076541"/>
            <a:ext cx="3753942" cy="4066958"/>
            <a:chOff x="4923439" y="1076541"/>
            <a:chExt cx="3753942" cy="4066958"/>
          </a:xfrm>
        </p:grpSpPr>
        <p:grpSp>
          <p:nvGrpSpPr>
            <p:cNvPr id="644" name="Google Shape;644;p29"/>
            <p:cNvGrpSpPr/>
            <p:nvPr/>
          </p:nvGrpSpPr>
          <p:grpSpPr>
            <a:xfrm>
              <a:off x="4923439" y="1076541"/>
              <a:ext cx="3753942" cy="4066958"/>
              <a:chOff x="1408750" y="238125"/>
              <a:chExt cx="5152975" cy="5238225"/>
            </a:xfrm>
          </p:grpSpPr>
          <p:sp>
            <p:nvSpPr>
              <p:cNvPr id="645" name="Google Shape;645;p29"/>
              <p:cNvSpPr/>
              <p:nvPr/>
            </p:nvSpPr>
            <p:spPr>
              <a:xfrm>
                <a:off x="1408750" y="2955775"/>
                <a:ext cx="2264475" cy="1414525"/>
              </a:xfrm>
              <a:custGeom>
                <a:avLst/>
                <a:gdLst/>
                <a:ahLst/>
                <a:cxnLst/>
                <a:rect l="l" t="t" r="r" b="b"/>
                <a:pathLst>
                  <a:path w="90579" h="56581" extrusionOk="0">
                    <a:moveTo>
                      <a:pt x="45411" y="1"/>
                    </a:moveTo>
                    <a:cubicBezTo>
                      <a:pt x="45399" y="1"/>
                      <a:pt x="45388" y="1"/>
                      <a:pt x="45377" y="2"/>
                    </a:cubicBezTo>
                    <a:lnTo>
                      <a:pt x="908" y="2041"/>
                    </a:lnTo>
                    <a:cubicBezTo>
                      <a:pt x="301" y="2069"/>
                      <a:pt x="0" y="2792"/>
                      <a:pt x="409" y="3243"/>
                    </a:cubicBezTo>
                    <a:lnTo>
                      <a:pt x="48545" y="56345"/>
                    </a:lnTo>
                    <a:cubicBezTo>
                      <a:pt x="48683" y="56496"/>
                      <a:pt x="48876" y="56581"/>
                      <a:pt x="49077" y="56581"/>
                    </a:cubicBezTo>
                    <a:cubicBezTo>
                      <a:pt x="49126" y="56581"/>
                      <a:pt x="49176" y="56576"/>
                      <a:pt x="49225" y="56565"/>
                    </a:cubicBezTo>
                    <a:lnTo>
                      <a:pt x="89816" y="48083"/>
                    </a:lnTo>
                    <a:cubicBezTo>
                      <a:pt x="90368" y="47969"/>
                      <a:pt x="90579" y="47292"/>
                      <a:pt x="90191" y="46884"/>
                    </a:cubicBezTo>
                    <a:lnTo>
                      <a:pt x="45931" y="226"/>
                    </a:lnTo>
                    <a:cubicBezTo>
                      <a:pt x="45795" y="82"/>
                      <a:pt x="45607" y="1"/>
                      <a:pt x="45411" y="1"/>
                    </a:cubicBezTo>
                    <a:close/>
                  </a:path>
                </a:pathLst>
              </a:custGeom>
              <a:solidFill>
                <a:srgbClr val="4778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6" name="Google Shape;646;p29"/>
              <p:cNvSpPr/>
              <p:nvPr/>
            </p:nvSpPr>
            <p:spPr>
              <a:xfrm>
                <a:off x="1532050" y="2972425"/>
                <a:ext cx="2048325" cy="1297475"/>
              </a:xfrm>
              <a:custGeom>
                <a:avLst/>
                <a:gdLst/>
                <a:ahLst/>
                <a:cxnLst/>
                <a:rect l="l" t="t" r="r" b="b"/>
                <a:pathLst>
                  <a:path w="81933" h="51899" extrusionOk="0">
                    <a:moveTo>
                      <a:pt x="40166" y="0"/>
                    </a:moveTo>
                    <a:cubicBezTo>
                      <a:pt x="40157" y="0"/>
                      <a:pt x="40148" y="1"/>
                      <a:pt x="40139" y="1"/>
                    </a:cubicBezTo>
                    <a:lnTo>
                      <a:pt x="768" y="1820"/>
                    </a:lnTo>
                    <a:cubicBezTo>
                      <a:pt x="254" y="1844"/>
                      <a:pt x="0" y="2456"/>
                      <a:pt x="345" y="2837"/>
                    </a:cubicBezTo>
                    <a:lnTo>
                      <a:pt x="45629" y="51699"/>
                    </a:lnTo>
                    <a:cubicBezTo>
                      <a:pt x="45746" y="51828"/>
                      <a:pt x="45910" y="51898"/>
                      <a:pt x="46080" y="51898"/>
                    </a:cubicBezTo>
                    <a:cubicBezTo>
                      <a:pt x="46121" y="51898"/>
                      <a:pt x="46163" y="51894"/>
                      <a:pt x="46205" y="51886"/>
                    </a:cubicBezTo>
                    <a:lnTo>
                      <a:pt x="81288" y="45077"/>
                    </a:lnTo>
                    <a:cubicBezTo>
                      <a:pt x="81755" y="44979"/>
                      <a:pt x="81933" y="44408"/>
                      <a:pt x="81606" y="44063"/>
                    </a:cubicBezTo>
                    <a:lnTo>
                      <a:pt x="40607" y="190"/>
                    </a:lnTo>
                    <a:cubicBezTo>
                      <a:pt x="40493" y="68"/>
                      <a:pt x="40333" y="0"/>
                      <a:pt x="401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7" name="Google Shape;647;p29"/>
              <p:cNvSpPr/>
              <p:nvPr/>
            </p:nvSpPr>
            <p:spPr>
              <a:xfrm>
                <a:off x="1813150" y="3130000"/>
                <a:ext cx="764900" cy="69675"/>
              </a:xfrm>
              <a:custGeom>
                <a:avLst/>
                <a:gdLst/>
                <a:ahLst/>
                <a:cxnLst/>
                <a:rect l="l" t="t" r="r" b="b"/>
                <a:pathLst>
                  <a:path w="30596" h="2787" extrusionOk="0">
                    <a:moveTo>
                      <a:pt x="29004" y="0"/>
                    </a:moveTo>
                    <a:cubicBezTo>
                      <a:pt x="26965" y="0"/>
                      <a:pt x="24931" y="74"/>
                      <a:pt x="22900" y="177"/>
                    </a:cubicBezTo>
                    <a:cubicBezTo>
                      <a:pt x="20341" y="300"/>
                      <a:pt x="17789" y="501"/>
                      <a:pt x="15238" y="719"/>
                    </a:cubicBezTo>
                    <a:cubicBezTo>
                      <a:pt x="12689" y="963"/>
                      <a:pt x="10142" y="1221"/>
                      <a:pt x="7602" y="1558"/>
                    </a:cubicBezTo>
                    <a:cubicBezTo>
                      <a:pt x="5062" y="1887"/>
                      <a:pt x="2525" y="2263"/>
                      <a:pt x="0" y="2772"/>
                    </a:cubicBezTo>
                    <a:cubicBezTo>
                      <a:pt x="513" y="2782"/>
                      <a:pt x="1024" y="2787"/>
                      <a:pt x="1535" y="2787"/>
                    </a:cubicBezTo>
                    <a:cubicBezTo>
                      <a:pt x="3595" y="2787"/>
                      <a:pt x="5647" y="2713"/>
                      <a:pt x="7696" y="2609"/>
                    </a:cubicBezTo>
                    <a:cubicBezTo>
                      <a:pt x="10256" y="2487"/>
                      <a:pt x="12808" y="2286"/>
                      <a:pt x="15359" y="2069"/>
                    </a:cubicBezTo>
                    <a:cubicBezTo>
                      <a:pt x="17907" y="1828"/>
                      <a:pt x="20455" y="1569"/>
                      <a:pt x="22995" y="1232"/>
                    </a:cubicBezTo>
                    <a:cubicBezTo>
                      <a:pt x="25535" y="903"/>
                      <a:pt x="28072" y="527"/>
                      <a:pt x="30596" y="16"/>
                    </a:cubicBezTo>
                    <a:cubicBezTo>
                      <a:pt x="30065" y="5"/>
                      <a:pt x="29534" y="0"/>
                      <a:pt x="29004" y="0"/>
                    </a:cubicBezTo>
                    <a:close/>
                  </a:path>
                </a:pathLst>
              </a:custGeom>
              <a:solidFill>
                <a:srgbClr val="191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8" name="Google Shape;648;p29"/>
              <p:cNvSpPr/>
              <p:nvPr/>
            </p:nvSpPr>
            <p:spPr>
              <a:xfrm>
                <a:off x="1918875" y="3234850"/>
                <a:ext cx="744650" cy="68075"/>
              </a:xfrm>
              <a:custGeom>
                <a:avLst/>
                <a:gdLst/>
                <a:ahLst/>
                <a:cxnLst/>
                <a:rect l="l" t="t" r="r" b="b"/>
                <a:pathLst>
                  <a:path w="29786" h="2723" extrusionOk="0">
                    <a:moveTo>
                      <a:pt x="28036" y="0"/>
                    </a:moveTo>
                    <a:cubicBezTo>
                      <a:pt x="26116" y="0"/>
                      <a:pt x="24203" y="68"/>
                      <a:pt x="22291" y="164"/>
                    </a:cubicBezTo>
                    <a:cubicBezTo>
                      <a:pt x="19800" y="281"/>
                      <a:pt x="17315" y="475"/>
                      <a:pt x="14832" y="687"/>
                    </a:cubicBezTo>
                    <a:cubicBezTo>
                      <a:pt x="12352" y="924"/>
                      <a:pt x="9872" y="1177"/>
                      <a:pt x="7400" y="1507"/>
                    </a:cubicBezTo>
                    <a:cubicBezTo>
                      <a:pt x="4926" y="1831"/>
                      <a:pt x="2458" y="2200"/>
                      <a:pt x="0" y="2704"/>
                    </a:cubicBezTo>
                    <a:cubicBezTo>
                      <a:pt x="563" y="2717"/>
                      <a:pt x="1126" y="2722"/>
                      <a:pt x="1687" y="2722"/>
                    </a:cubicBezTo>
                    <a:cubicBezTo>
                      <a:pt x="3628" y="2722"/>
                      <a:pt x="5562" y="2654"/>
                      <a:pt x="7494" y="2558"/>
                    </a:cubicBezTo>
                    <a:cubicBezTo>
                      <a:pt x="9986" y="2442"/>
                      <a:pt x="12470" y="2247"/>
                      <a:pt x="14953" y="2036"/>
                    </a:cubicBezTo>
                    <a:cubicBezTo>
                      <a:pt x="17435" y="1801"/>
                      <a:pt x="19914" y="1549"/>
                      <a:pt x="22387" y="1218"/>
                    </a:cubicBezTo>
                    <a:cubicBezTo>
                      <a:pt x="24860" y="895"/>
                      <a:pt x="27329" y="525"/>
                      <a:pt x="29785" y="20"/>
                    </a:cubicBezTo>
                    <a:cubicBezTo>
                      <a:pt x="29201" y="7"/>
                      <a:pt x="28618" y="0"/>
                      <a:pt x="28036" y="0"/>
                    </a:cubicBezTo>
                    <a:close/>
                  </a:path>
                </a:pathLst>
              </a:custGeom>
              <a:solidFill>
                <a:srgbClr val="191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9" name="Google Shape;649;p29"/>
              <p:cNvSpPr/>
              <p:nvPr/>
            </p:nvSpPr>
            <p:spPr>
              <a:xfrm>
                <a:off x="2024600" y="3338350"/>
                <a:ext cx="740475" cy="67725"/>
              </a:xfrm>
              <a:custGeom>
                <a:avLst/>
                <a:gdLst/>
                <a:ahLst/>
                <a:cxnLst/>
                <a:rect l="l" t="t" r="r" b="b"/>
                <a:pathLst>
                  <a:path w="29619" h="2709" extrusionOk="0">
                    <a:moveTo>
                      <a:pt x="27851" y="0"/>
                    </a:moveTo>
                    <a:cubicBezTo>
                      <a:pt x="25951" y="0"/>
                      <a:pt x="24058" y="66"/>
                      <a:pt x="22167" y="161"/>
                    </a:cubicBezTo>
                    <a:cubicBezTo>
                      <a:pt x="19689" y="275"/>
                      <a:pt x="17218" y="468"/>
                      <a:pt x="14749" y="679"/>
                    </a:cubicBezTo>
                    <a:cubicBezTo>
                      <a:pt x="12283" y="915"/>
                      <a:pt x="9816" y="1167"/>
                      <a:pt x="7358" y="1496"/>
                    </a:cubicBezTo>
                    <a:cubicBezTo>
                      <a:pt x="4898" y="1818"/>
                      <a:pt x="2444" y="2187"/>
                      <a:pt x="1" y="2689"/>
                    </a:cubicBezTo>
                    <a:cubicBezTo>
                      <a:pt x="580" y="2702"/>
                      <a:pt x="1158" y="2708"/>
                      <a:pt x="1736" y="2708"/>
                    </a:cubicBezTo>
                    <a:cubicBezTo>
                      <a:pt x="3646" y="2708"/>
                      <a:pt x="5551" y="2642"/>
                      <a:pt x="7453" y="2547"/>
                    </a:cubicBezTo>
                    <a:cubicBezTo>
                      <a:pt x="9930" y="2432"/>
                      <a:pt x="12401" y="2239"/>
                      <a:pt x="14871" y="2030"/>
                    </a:cubicBezTo>
                    <a:cubicBezTo>
                      <a:pt x="17337" y="1796"/>
                      <a:pt x="19803" y="1544"/>
                      <a:pt x="22262" y="1214"/>
                    </a:cubicBezTo>
                    <a:cubicBezTo>
                      <a:pt x="24722" y="893"/>
                      <a:pt x="27175" y="524"/>
                      <a:pt x="29618" y="20"/>
                    </a:cubicBezTo>
                    <a:cubicBezTo>
                      <a:pt x="29029" y="7"/>
                      <a:pt x="28439" y="0"/>
                      <a:pt x="27851" y="0"/>
                    </a:cubicBezTo>
                    <a:close/>
                  </a:path>
                </a:pathLst>
              </a:custGeom>
              <a:solidFill>
                <a:srgbClr val="191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0" name="Google Shape;650;p29"/>
              <p:cNvSpPr/>
              <p:nvPr/>
            </p:nvSpPr>
            <p:spPr>
              <a:xfrm>
                <a:off x="2113350" y="3440900"/>
                <a:ext cx="747050" cy="68275"/>
              </a:xfrm>
              <a:custGeom>
                <a:avLst/>
                <a:gdLst/>
                <a:ahLst/>
                <a:cxnLst/>
                <a:rect l="l" t="t" r="r" b="b"/>
                <a:pathLst>
                  <a:path w="29882" h="2731" extrusionOk="0">
                    <a:moveTo>
                      <a:pt x="28169" y="0"/>
                    </a:moveTo>
                    <a:cubicBezTo>
                      <a:pt x="26229" y="0"/>
                      <a:pt x="24295" y="68"/>
                      <a:pt x="22364" y="165"/>
                    </a:cubicBezTo>
                    <a:cubicBezTo>
                      <a:pt x="19864" y="283"/>
                      <a:pt x="17372" y="478"/>
                      <a:pt x="14880" y="690"/>
                    </a:cubicBezTo>
                    <a:cubicBezTo>
                      <a:pt x="12392" y="929"/>
                      <a:pt x="9904" y="1182"/>
                      <a:pt x="7424" y="1514"/>
                    </a:cubicBezTo>
                    <a:cubicBezTo>
                      <a:pt x="4943" y="1838"/>
                      <a:pt x="2465" y="2209"/>
                      <a:pt x="1" y="2713"/>
                    </a:cubicBezTo>
                    <a:cubicBezTo>
                      <a:pt x="560" y="2725"/>
                      <a:pt x="1119" y="2731"/>
                      <a:pt x="1677" y="2731"/>
                    </a:cubicBezTo>
                    <a:cubicBezTo>
                      <a:pt x="3629" y="2731"/>
                      <a:pt x="5575" y="2662"/>
                      <a:pt x="7518" y="2563"/>
                    </a:cubicBezTo>
                    <a:cubicBezTo>
                      <a:pt x="10019" y="2447"/>
                      <a:pt x="12510" y="2252"/>
                      <a:pt x="15002" y="2041"/>
                    </a:cubicBezTo>
                    <a:cubicBezTo>
                      <a:pt x="17491" y="1805"/>
                      <a:pt x="19979" y="1551"/>
                      <a:pt x="22459" y="1219"/>
                    </a:cubicBezTo>
                    <a:cubicBezTo>
                      <a:pt x="24939" y="896"/>
                      <a:pt x="27417" y="525"/>
                      <a:pt x="29881" y="19"/>
                    </a:cubicBezTo>
                    <a:cubicBezTo>
                      <a:pt x="29310" y="6"/>
                      <a:pt x="28739" y="0"/>
                      <a:pt x="28169" y="0"/>
                    </a:cubicBezTo>
                    <a:close/>
                  </a:path>
                </a:pathLst>
              </a:custGeom>
              <a:solidFill>
                <a:srgbClr val="191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1" name="Google Shape;651;p29"/>
              <p:cNvSpPr/>
              <p:nvPr/>
            </p:nvSpPr>
            <p:spPr>
              <a:xfrm>
                <a:off x="2219100" y="3543225"/>
                <a:ext cx="756675" cy="69025"/>
              </a:xfrm>
              <a:custGeom>
                <a:avLst/>
                <a:gdLst/>
                <a:ahLst/>
                <a:cxnLst/>
                <a:rect l="l" t="t" r="r" b="b"/>
                <a:pathLst>
                  <a:path w="30267" h="2761" extrusionOk="0">
                    <a:moveTo>
                      <a:pt x="28620" y="1"/>
                    </a:moveTo>
                    <a:cubicBezTo>
                      <a:pt x="26625" y="1"/>
                      <a:pt x="24637" y="72"/>
                      <a:pt x="22652" y="173"/>
                    </a:cubicBezTo>
                    <a:cubicBezTo>
                      <a:pt x="20121" y="292"/>
                      <a:pt x="17596" y="491"/>
                      <a:pt x="15073" y="706"/>
                    </a:cubicBezTo>
                    <a:cubicBezTo>
                      <a:pt x="12551" y="947"/>
                      <a:pt x="10032" y="1203"/>
                      <a:pt x="7519" y="1538"/>
                    </a:cubicBezTo>
                    <a:cubicBezTo>
                      <a:pt x="5006" y="1865"/>
                      <a:pt x="2497" y="2238"/>
                      <a:pt x="0" y="2745"/>
                    </a:cubicBezTo>
                    <a:cubicBezTo>
                      <a:pt x="539" y="2756"/>
                      <a:pt x="1076" y="2761"/>
                      <a:pt x="1614" y="2761"/>
                    </a:cubicBezTo>
                    <a:cubicBezTo>
                      <a:pt x="3619" y="2761"/>
                      <a:pt x="5617" y="2689"/>
                      <a:pt x="7614" y="2589"/>
                    </a:cubicBezTo>
                    <a:cubicBezTo>
                      <a:pt x="10146" y="2468"/>
                      <a:pt x="12671" y="2270"/>
                      <a:pt x="15194" y="2056"/>
                    </a:cubicBezTo>
                    <a:cubicBezTo>
                      <a:pt x="17715" y="1817"/>
                      <a:pt x="20235" y="1561"/>
                      <a:pt x="22748" y="1227"/>
                    </a:cubicBezTo>
                    <a:cubicBezTo>
                      <a:pt x="25260" y="901"/>
                      <a:pt x="27770" y="526"/>
                      <a:pt x="30267" y="18"/>
                    </a:cubicBezTo>
                    <a:cubicBezTo>
                      <a:pt x="29717" y="6"/>
                      <a:pt x="29168" y="1"/>
                      <a:pt x="28620" y="1"/>
                    </a:cubicBezTo>
                    <a:close/>
                  </a:path>
                </a:pathLst>
              </a:custGeom>
              <a:solidFill>
                <a:srgbClr val="191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29"/>
              <p:cNvSpPr/>
              <p:nvPr/>
            </p:nvSpPr>
            <p:spPr>
              <a:xfrm>
                <a:off x="2324825" y="3647450"/>
                <a:ext cx="743875" cy="68000"/>
              </a:xfrm>
              <a:custGeom>
                <a:avLst/>
                <a:gdLst/>
                <a:ahLst/>
                <a:cxnLst/>
                <a:rect l="l" t="t" r="r" b="b"/>
                <a:pathLst>
                  <a:path w="29755" h="2720" extrusionOk="0">
                    <a:moveTo>
                      <a:pt x="28004" y="1"/>
                    </a:moveTo>
                    <a:cubicBezTo>
                      <a:pt x="26087" y="1"/>
                      <a:pt x="24176" y="68"/>
                      <a:pt x="22268" y="164"/>
                    </a:cubicBezTo>
                    <a:cubicBezTo>
                      <a:pt x="19779" y="280"/>
                      <a:pt x="17296" y="474"/>
                      <a:pt x="14816" y="685"/>
                    </a:cubicBezTo>
                    <a:cubicBezTo>
                      <a:pt x="12338" y="922"/>
                      <a:pt x="9861" y="1175"/>
                      <a:pt x="7391" y="1505"/>
                    </a:cubicBezTo>
                    <a:cubicBezTo>
                      <a:pt x="4921" y="1828"/>
                      <a:pt x="2455" y="2198"/>
                      <a:pt x="0" y="2701"/>
                    </a:cubicBezTo>
                    <a:cubicBezTo>
                      <a:pt x="570" y="2714"/>
                      <a:pt x="1139" y="2720"/>
                      <a:pt x="1707" y="2720"/>
                    </a:cubicBezTo>
                    <a:cubicBezTo>
                      <a:pt x="3638" y="2720"/>
                      <a:pt x="5563" y="2652"/>
                      <a:pt x="7485" y="2556"/>
                    </a:cubicBezTo>
                    <a:cubicBezTo>
                      <a:pt x="9975" y="2441"/>
                      <a:pt x="12457" y="2247"/>
                      <a:pt x="14938" y="2036"/>
                    </a:cubicBezTo>
                    <a:cubicBezTo>
                      <a:pt x="17416" y="1801"/>
                      <a:pt x="19894" y="1549"/>
                      <a:pt x="22363" y="1218"/>
                    </a:cubicBezTo>
                    <a:cubicBezTo>
                      <a:pt x="24833" y="896"/>
                      <a:pt x="27300" y="526"/>
                      <a:pt x="29754" y="21"/>
                    </a:cubicBezTo>
                    <a:cubicBezTo>
                      <a:pt x="29170" y="7"/>
                      <a:pt x="28587" y="1"/>
                      <a:pt x="28004" y="1"/>
                    </a:cubicBezTo>
                    <a:close/>
                  </a:path>
                </a:pathLst>
              </a:custGeom>
              <a:solidFill>
                <a:srgbClr val="191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3" name="Google Shape;653;p29"/>
              <p:cNvSpPr/>
              <p:nvPr/>
            </p:nvSpPr>
            <p:spPr>
              <a:xfrm>
                <a:off x="2430550" y="3750375"/>
                <a:ext cx="746350" cy="68200"/>
              </a:xfrm>
              <a:custGeom>
                <a:avLst/>
                <a:gdLst/>
                <a:ahLst/>
                <a:cxnLst/>
                <a:rect l="l" t="t" r="r" b="b"/>
                <a:pathLst>
                  <a:path w="29854" h="2728" extrusionOk="0">
                    <a:moveTo>
                      <a:pt x="28120" y="1"/>
                    </a:moveTo>
                    <a:cubicBezTo>
                      <a:pt x="26189" y="1"/>
                      <a:pt x="24264" y="68"/>
                      <a:pt x="22341" y="165"/>
                    </a:cubicBezTo>
                    <a:cubicBezTo>
                      <a:pt x="19844" y="282"/>
                      <a:pt x="17355" y="478"/>
                      <a:pt x="14865" y="690"/>
                    </a:cubicBezTo>
                    <a:cubicBezTo>
                      <a:pt x="12379" y="927"/>
                      <a:pt x="9894" y="1181"/>
                      <a:pt x="7416" y="1512"/>
                    </a:cubicBezTo>
                    <a:cubicBezTo>
                      <a:pt x="4936" y="1835"/>
                      <a:pt x="2462" y="2206"/>
                      <a:pt x="0" y="2709"/>
                    </a:cubicBezTo>
                    <a:cubicBezTo>
                      <a:pt x="567" y="2722"/>
                      <a:pt x="1133" y="2728"/>
                      <a:pt x="1698" y="2728"/>
                    </a:cubicBezTo>
                    <a:cubicBezTo>
                      <a:pt x="3640" y="2728"/>
                      <a:pt x="5576" y="2659"/>
                      <a:pt x="7511" y="2562"/>
                    </a:cubicBezTo>
                    <a:cubicBezTo>
                      <a:pt x="10008" y="2446"/>
                      <a:pt x="12499" y="2250"/>
                      <a:pt x="14987" y="2040"/>
                    </a:cubicBezTo>
                    <a:cubicBezTo>
                      <a:pt x="17473" y="1804"/>
                      <a:pt x="19958" y="1551"/>
                      <a:pt x="22437" y="1219"/>
                    </a:cubicBezTo>
                    <a:cubicBezTo>
                      <a:pt x="24916" y="896"/>
                      <a:pt x="27390" y="525"/>
                      <a:pt x="29853" y="20"/>
                    </a:cubicBezTo>
                    <a:cubicBezTo>
                      <a:pt x="29275" y="7"/>
                      <a:pt x="28697" y="1"/>
                      <a:pt x="28120" y="1"/>
                    </a:cubicBezTo>
                    <a:close/>
                  </a:path>
                </a:pathLst>
              </a:custGeom>
              <a:solidFill>
                <a:srgbClr val="191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4" name="Google Shape;654;p29"/>
              <p:cNvSpPr/>
              <p:nvPr/>
            </p:nvSpPr>
            <p:spPr>
              <a:xfrm>
                <a:off x="2536250" y="3857800"/>
                <a:ext cx="712450" cy="64200"/>
              </a:xfrm>
              <a:custGeom>
                <a:avLst/>
                <a:gdLst/>
                <a:ahLst/>
                <a:cxnLst/>
                <a:rect l="l" t="t" r="r" b="b"/>
                <a:pathLst>
                  <a:path w="28498" h="2568" extrusionOk="0">
                    <a:moveTo>
                      <a:pt x="26345" y="0"/>
                    </a:moveTo>
                    <a:cubicBezTo>
                      <a:pt x="24668" y="0"/>
                      <a:pt x="22996" y="54"/>
                      <a:pt x="21327" y="131"/>
                    </a:cubicBezTo>
                    <a:cubicBezTo>
                      <a:pt x="18943" y="232"/>
                      <a:pt x="16565" y="412"/>
                      <a:pt x="14190" y="610"/>
                    </a:cubicBezTo>
                    <a:cubicBezTo>
                      <a:pt x="11817" y="831"/>
                      <a:pt x="9444" y="1070"/>
                      <a:pt x="7079" y="1386"/>
                    </a:cubicBezTo>
                    <a:cubicBezTo>
                      <a:pt x="4712" y="1695"/>
                      <a:pt x="2351" y="2049"/>
                      <a:pt x="0" y="2538"/>
                    </a:cubicBezTo>
                    <a:cubicBezTo>
                      <a:pt x="701" y="2559"/>
                      <a:pt x="1400" y="2568"/>
                      <a:pt x="2099" y="2568"/>
                    </a:cubicBezTo>
                    <a:cubicBezTo>
                      <a:pt x="3794" y="2568"/>
                      <a:pt x="5484" y="2514"/>
                      <a:pt x="7171" y="2436"/>
                    </a:cubicBezTo>
                    <a:cubicBezTo>
                      <a:pt x="9555" y="2336"/>
                      <a:pt x="11932" y="2155"/>
                      <a:pt x="14308" y="1960"/>
                    </a:cubicBezTo>
                    <a:cubicBezTo>
                      <a:pt x="16681" y="1740"/>
                      <a:pt x="19055" y="1501"/>
                      <a:pt x="21420" y="1185"/>
                    </a:cubicBezTo>
                    <a:cubicBezTo>
                      <a:pt x="23786" y="878"/>
                      <a:pt x="26148" y="522"/>
                      <a:pt x="28498" y="32"/>
                    </a:cubicBezTo>
                    <a:cubicBezTo>
                      <a:pt x="27779" y="10"/>
                      <a:pt x="27062" y="0"/>
                      <a:pt x="26345" y="0"/>
                    </a:cubicBezTo>
                    <a:close/>
                  </a:path>
                </a:pathLst>
              </a:custGeom>
              <a:solidFill>
                <a:srgbClr val="191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29"/>
              <p:cNvSpPr/>
              <p:nvPr/>
            </p:nvSpPr>
            <p:spPr>
              <a:xfrm>
                <a:off x="1729750" y="2934175"/>
                <a:ext cx="623325" cy="148775"/>
              </a:xfrm>
              <a:custGeom>
                <a:avLst/>
                <a:gdLst/>
                <a:ahLst/>
                <a:cxnLst/>
                <a:rect l="l" t="t" r="r" b="b"/>
                <a:pathLst>
                  <a:path w="24933" h="5951" extrusionOk="0">
                    <a:moveTo>
                      <a:pt x="22240" y="0"/>
                    </a:moveTo>
                    <a:lnTo>
                      <a:pt x="0" y="1134"/>
                    </a:lnTo>
                    <a:lnTo>
                      <a:pt x="2975" y="5950"/>
                    </a:lnTo>
                    <a:lnTo>
                      <a:pt x="24932" y="4180"/>
                    </a:lnTo>
                    <a:lnTo>
                      <a:pt x="22240" y="0"/>
                    </a:lnTo>
                    <a:close/>
                  </a:path>
                </a:pathLst>
              </a:custGeom>
              <a:solidFill>
                <a:srgbClr val="B351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6" name="Google Shape;656;p29"/>
              <p:cNvSpPr/>
              <p:nvPr/>
            </p:nvSpPr>
            <p:spPr>
              <a:xfrm>
                <a:off x="2896675" y="3590800"/>
                <a:ext cx="713625" cy="455425"/>
              </a:xfrm>
              <a:custGeom>
                <a:avLst/>
                <a:gdLst/>
                <a:ahLst/>
                <a:cxnLst/>
                <a:rect l="l" t="t" r="r" b="b"/>
                <a:pathLst>
                  <a:path w="28545" h="18217" extrusionOk="0">
                    <a:moveTo>
                      <a:pt x="12701" y="0"/>
                    </a:moveTo>
                    <a:cubicBezTo>
                      <a:pt x="11495" y="0"/>
                      <a:pt x="10466" y="60"/>
                      <a:pt x="9845" y="85"/>
                    </a:cubicBezTo>
                    <a:cubicBezTo>
                      <a:pt x="9763" y="88"/>
                      <a:pt x="9670" y="90"/>
                      <a:pt x="9568" y="90"/>
                    </a:cubicBezTo>
                    <a:cubicBezTo>
                      <a:pt x="8851" y="90"/>
                      <a:pt x="7677" y="19"/>
                      <a:pt x="6414" y="19"/>
                    </a:cubicBezTo>
                    <a:cubicBezTo>
                      <a:pt x="4002" y="19"/>
                      <a:pt x="1267" y="278"/>
                      <a:pt x="780" y="1785"/>
                    </a:cubicBezTo>
                    <a:cubicBezTo>
                      <a:pt x="0" y="4192"/>
                      <a:pt x="13742" y="5397"/>
                      <a:pt x="14095" y="5467"/>
                    </a:cubicBezTo>
                    <a:cubicBezTo>
                      <a:pt x="14450" y="5538"/>
                      <a:pt x="25995" y="18217"/>
                      <a:pt x="25995" y="18217"/>
                    </a:cubicBezTo>
                    <a:cubicBezTo>
                      <a:pt x="25995" y="18217"/>
                      <a:pt x="28545" y="15242"/>
                      <a:pt x="28545" y="12267"/>
                    </a:cubicBezTo>
                    <a:cubicBezTo>
                      <a:pt x="28545" y="9292"/>
                      <a:pt x="22808" y="2775"/>
                      <a:pt x="19762" y="1217"/>
                    </a:cubicBezTo>
                    <a:cubicBezTo>
                      <a:pt x="17783" y="205"/>
                      <a:pt x="14937" y="0"/>
                      <a:pt x="12701" y="0"/>
                    </a:cubicBezTo>
                    <a:close/>
                  </a:path>
                </a:pathLst>
              </a:custGeom>
              <a:solidFill>
                <a:srgbClr val="EAC1A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7" name="Google Shape;657;p29"/>
              <p:cNvSpPr/>
              <p:nvPr/>
            </p:nvSpPr>
            <p:spPr>
              <a:xfrm>
                <a:off x="3447350" y="3897475"/>
                <a:ext cx="757425" cy="851125"/>
              </a:xfrm>
              <a:custGeom>
                <a:avLst/>
                <a:gdLst/>
                <a:ahLst/>
                <a:cxnLst/>
                <a:rect l="l" t="t" r="r" b="b"/>
                <a:pathLst>
                  <a:path w="30297" h="34045" extrusionOk="0">
                    <a:moveTo>
                      <a:pt x="6518" y="0"/>
                    </a:moveTo>
                    <a:lnTo>
                      <a:pt x="0" y="17023"/>
                    </a:lnTo>
                    <a:lnTo>
                      <a:pt x="26227" y="34045"/>
                    </a:lnTo>
                    <a:lnTo>
                      <a:pt x="30297" y="14897"/>
                    </a:lnTo>
                    <a:lnTo>
                      <a:pt x="6518" y="0"/>
                    </a:lnTo>
                    <a:close/>
                  </a:path>
                </a:pathLst>
              </a:custGeom>
              <a:solidFill>
                <a:srgbClr val="B07D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8" name="Google Shape;658;p29"/>
              <p:cNvSpPr/>
              <p:nvPr/>
            </p:nvSpPr>
            <p:spPr>
              <a:xfrm>
                <a:off x="4329100" y="2024975"/>
                <a:ext cx="1273950" cy="1580475"/>
              </a:xfrm>
              <a:custGeom>
                <a:avLst/>
                <a:gdLst/>
                <a:ahLst/>
                <a:cxnLst/>
                <a:rect l="l" t="t" r="r" b="b"/>
                <a:pathLst>
                  <a:path w="50958" h="63219" extrusionOk="0">
                    <a:moveTo>
                      <a:pt x="29578" y="1"/>
                    </a:moveTo>
                    <a:lnTo>
                      <a:pt x="0" y="17028"/>
                    </a:lnTo>
                    <a:cubicBezTo>
                      <a:pt x="0" y="17028"/>
                      <a:pt x="6331" y="51970"/>
                      <a:pt x="7914" y="60110"/>
                    </a:cubicBezTo>
                    <a:cubicBezTo>
                      <a:pt x="8324" y="62217"/>
                      <a:pt x="9893" y="63218"/>
                      <a:pt x="12387" y="63218"/>
                    </a:cubicBezTo>
                    <a:cubicBezTo>
                      <a:pt x="19522" y="63218"/>
                      <a:pt x="34221" y="55024"/>
                      <a:pt x="50958" y="41118"/>
                    </a:cubicBezTo>
                    <a:cubicBezTo>
                      <a:pt x="41550" y="32527"/>
                      <a:pt x="29578" y="1"/>
                      <a:pt x="29578" y="1"/>
                    </a:cubicBezTo>
                    <a:close/>
                  </a:path>
                </a:pathLst>
              </a:custGeom>
              <a:solidFill>
                <a:srgbClr val="EAC1A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9" name="Google Shape;659;p29"/>
              <p:cNvSpPr/>
              <p:nvPr/>
            </p:nvSpPr>
            <p:spPr>
              <a:xfrm>
                <a:off x="3799275" y="2669750"/>
                <a:ext cx="2762450" cy="2805525"/>
              </a:xfrm>
              <a:custGeom>
                <a:avLst/>
                <a:gdLst/>
                <a:ahLst/>
                <a:cxnLst/>
                <a:rect l="l" t="t" r="r" b="b"/>
                <a:pathLst>
                  <a:path w="110498" h="112221" extrusionOk="0">
                    <a:moveTo>
                      <a:pt x="71459" y="1"/>
                    </a:moveTo>
                    <a:cubicBezTo>
                      <a:pt x="71458" y="1"/>
                      <a:pt x="71458" y="1"/>
                      <a:pt x="71457" y="1"/>
                    </a:cubicBezTo>
                    <a:cubicBezTo>
                      <a:pt x="71457" y="1"/>
                      <a:pt x="6444" y="14394"/>
                      <a:pt x="3223" y="33669"/>
                    </a:cubicBezTo>
                    <a:cubicBezTo>
                      <a:pt x="1" y="52942"/>
                      <a:pt x="11020" y="112187"/>
                      <a:pt x="11020" y="112187"/>
                    </a:cubicBezTo>
                    <a:lnTo>
                      <a:pt x="91736" y="112220"/>
                    </a:lnTo>
                    <a:cubicBezTo>
                      <a:pt x="91736" y="112220"/>
                      <a:pt x="110497" y="1"/>
                      <a:pt x="71459" y="1"/>
                    </a:cubicBezTo>
                    <a:close/>
                  </a:path>
                </a:pathLst>
              </a:custGeom>
              <a:solidFill>
                <a:srgbClr val="CC9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0" name="Google Shape;660;p29"/>
              <p:cNvSpPr/>
              <p:nvPr/>
            </p:nvSpPr>
            <p:spPr>
              <a:xfrm>
                <a:off x="4204750" y="2498975"/>
                <a:ext cx="1263525" cy="662900"/>
              </a:xfrm>
              <a:custGeom>
                <a:avLst/>
                <a:gdLst/>
                <a:ahLst/>
                <a:cxnLst/>
                <a:rect l="l" t="t" r="r" b="b"/>
                <a:pathLst>
                  <a:path w="50541" h="26516" extrusionOk="0">
                    <a:moveTo>
                      <a:pt x="46574" y="1"/>
                    </a:moveTo>
                    <a:lnTo>
                      <a:pt x="4240" y="19191"/>
                    </a:lnTo>
                    <a:lnTo>
                      <a:pt x="1" y="26515"/>
                    </a:lnTo>
                    <a:lnTo>
                      <a:pt x="50541" y="7955"/>
                    </a:lnTo>
                    <a:lnTo>
                      <a:pt x="46574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1" name="Google Shape;661;p29"/>
              <p:cNvSpPr/>
              <p:nvPr/>
            </p:nvSpPr>
            <p:spPr>
              <a:xfrm>
                <a:off x="2746150" y="3001200"/>
                <a:ext cx="150725" cy="510275"/>
              </a:xfrm>
              <a:custGeom>
                <a:avLst/>
                <a:gdLst/>
                <a:ahLst/>
                <a:cxnLst/>
                <a:rect l="l" t="t" r="r" b="b"/>
                <a:pathLst>
                  <a:path w="6029" h="20411" extrusionOk="0">
                    <a:moveTo>
                      <a:pt x="3585" y="1"/>
                    </a:moveTo>
                    <a:lnTo>
                      <a:pt x="1" y="18144"/>
                    </a:lnTo>
                    <a:lnTo>
                      <a:pt x="1666" y="20411"/>
                    </a:lnTo>
                    <a:lnTo>
                      <a:pt x="6029" y="587"/>
                    </a:lnTo>
                    <a:lnTo>
                      <a:pt x="358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2" name="Google Shape;662;p29"/>
              <p:cNvSpPr/>
              <p:nvPr/>
            </p:nvSpPr>
            <p:spPr>
              <a:xfrm>
                <a:off x="2383175" y="3333575"/>
                <a:ext cx="703000" cy="817725"/>
              </a:xfrm>
              <a:custGeom>
                <a:avLst/>
                <a:gdLst/>
                <a:ahLst/>
                <a:cxnLst/>
                <a:rect l="l" t="t" r="r" b="b"/>
                <a:pathLst>
                  <a:path w="28120" h="32709" extrusionOk="0">
                    <a:moveTo>
                      <a:pt x="10317" y="1"/>
                    </a:moveTo>
                    <a:cubicBezTo>
                      <a:pt x="10204" y="1"/>
                      <a:pt x="10094" y="11"/>
                      <a:pt x="9987" y="32"/>
                    </a:cubicBezTo>
                    <a:cubicBezTo>
                      <a:pt x="7508" y="528"/>
                      <a:pt x="8783" y="4141"/>
                      <a:pt x="9987" y="6124"/>
                    </a:cubicBezTo>
                    <a:cubicBezTo>
                      <a:pt x="9704" y="6047"/>
                      <a:pt x="9437" y="6011"/>
                      <a:pt x="9187" y="6011"/>
                    </a:cubicBezTo>
                    <a:cubicBezTo>
                      <a:pt x="6684" y="6011"/>
                      <a:pt x="5841" y="9588"/>
                      <a:pt x="6871" y="10941"/>
                    </a:cubicBezTo>
                    <a:cubicBezTo>
                      <a:pt x="4604" y="14764"/>
                      <a:pt x="1" y="24327"/>
                      <a:pt x="13528" y="30914"/>
                    </a:cubicBezTo>
                    <a:cubicBezTo>
                      <a:pt x="16155" y="32193"/>
                      <a:pt x="18311" y="32708"/>
                      <a:pt x="20082" y="32708"/>
                    </a:cubicBezTo>
                    <a:cubicBezTo>
                      <a:pt x="27429" y="32708"/>
                      <a:pt x="28120" y="23831"/>
                      <a:pt x="28120" y="23831"/>
                    </a:cubicBezTo>
                    <a:cubicBezTo>
                      <a:pt x="28120" y="23831"/>
                      <a:pt x="27695" y="12357"/>
                      <a:pt x="27128" y="10941"/>
                    </a:cubicBezTo>
                    <a:cubicBezTo>
                      <a:pt x="26560" y="9524"/>
                      <a:pt x="25073" y="5769"/>
                      <a:pt x="24011" y="5557"/>
                    </a:cubicBezTo>
                    <a:cubicBezTo>
                      <a:pt x="22949" y="5344"/>
                      <a:pt x="16575" y="5024"/>
                      <a:pt x="16575" y="5024"/>
                    </a:cubicBezTo>
                    <a:cubicBezTo>
                      <a:pt x="16575" y="5024"/>
                      <a:pt x="12814" y="1"/>
                      <a:pt x="10317" y="1"/>
                    </a:cubicBezTo>
                    <a:close/>
                  </a:path>
                </a:pathLst>
              </a:custGeom>
              <a:solidFill>
                <a:srgbClr val="F5C8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3" name="Google Shape;663;p29"/>
              <p:cNvSpPr/>
              <p:nvPr/>
            </p:nvSpPr>
            <p:spPr>
              <a:xfrm>
                <a:off x="2797500" y="3459150"/>
                <a:ext cx="137650" cy="94000"/>
              </a:xfrm>
              <a:custGeom>
                <a:avLst/>
                <a:gdLst/>
                <a:ahLst/>
                <a:cxnLst/>
                <a:rect l="l" t="t" r="r" b="b"/>
                <a:pathLst>
                  <a:path w="5506" h="3760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31" y="583"/>
                      <a:pt x="591" y="1048"/>
                      <a:pt x="976" y="1475"/>
                    </a:cubicBezTo>
                    <a:cubicBezTo>
                      <a:pt x="1365" y="1893"/>
                      <a:pt x="1801" y="2265"/>
                      <a:pt x="2274" y="2585"/>
                    </a:cubicBezTo>
                    <a:cubicBezTo>
                      <a:pt x="2745" y="2902"/>
                      <a:pt x="3247" y="3174"/>
                      <a:pt x="3783" y="3381"/>
                    </a:cubicBezTo>
                    <a:cubicBezTo>
                      <a:pt x="4320" y="3584"/>
                      <a:pt x="4882" y="3740"/>
                      <a:pt x="5506" y="3760"/>
                    </a:cubicBezTo>
                    <a:cubicBezTo>
                      <a:pt x="5155" y="3241"/>
                      <a:pt x="4749" y="2848"/>
                      <a:pt x="4337" y="2469"/>
                    </a:cubicBezTo>
                    <a:cubicBezTo>
                      <a:pt x="3919" y="2102"/>
                      <a:pt x="3488" y="1764"/>
                      <a:pt x="3035" y="1462"/>
                    </a:cubicBezTo>
                    <a:cubicBezTo>
                      <a:pt x="2581" y="1155"/>
                      <a:pt x="2108" y="876"/>
                      <a:pt x="1618" y="629"/>
                    </a:cubicBezTo>
                    <a:cubicBezTo>
                      <a:pt x="1116" y="383"/>
                      <a:pt x="602" y="157"/>
                      <a:pt x="0" y="1"/>
                    </a:cubicBezTo>
                    <a:close/>
                  </a:path>
                </a:pathLst>
              </a:custGeom>
              <a:solidFill>
                <a:srgbClr val="191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29"/>
              <p:cNvSpPr/>
              <p:nvPr/>
            </p:nvSpPr>
            <p:spPr>
              <a:xfrm>
                <a:off x="2787775" y="3324050"/>
                <a:ext cx="1919475" cy="2152300"/>
              </a:xfrm>
              <a:custGeom>
                <a:avLst/>
                <a:gdLst/>
                <a:ahLst/>
                <a:cxnLst/>
                <a:rect l="l" t="t" r="r" b="b"/>
                <a:pathLst>
                  <a:path w="76779" h="86092" extrusionOk="0">
                    <a:moveTo>
                      <a:pt x="54758" y="1"/>
                    </a:moveTo>
                    <a:cubicBezTo>
                      <a:pt x="51635" y="1"/>
                      <a:pt x="48439" y="1465"/>
                      <a:pt x="45730" y="3153"/>
                    </a:cubicBezTo>
                    <a:cubicBezTo>
                      <a:pt x="38841" y="7445"/>
                      <a:pt x="33295" y="37834"/>
                      <a:pt x="33295" y="37834"/>
                    </a:cubicBezTo>
                    <a:cubicBezTo>
                      <a:pt x="33295" y="37834"/>
                      <a:pt x="28362" y="30530"/>
                      <a:pt x="12932" y="18999"/>
                    </a:cubicBezTo>
                    <a:cubicBezTo>
                      <a:pt x="4030" y="21033"/>
                      <a:pt x="1" y="33090"/>
                      <a:pt x="1" y="33090"/>
                    </a:cubicBezTo>
                    <a:cubicBezTo>
                      <a:pt x="1" y="33090"/>
                      <a:pt x="21183" y="79816"/>
                      <a:pt x="51480" y="86015"/>
                    </a:cubicBezTo>
                    <a:cubicBezTo>
                      <a:pt x="51727" y="86066"/>
                      <a:pt x="51985" y="86091"/>
                      <a:pt x="52253" y="86091"/>
                    </a:cubicBezTo>
                    <a:cubicBezTo>
                      <a:pt x="60213" y="86091"/>
                      <a:pt x="76778" y="63708"/>
                      <a:pt x="66627" y="15031"/>
                    </a:cubicBezTo>
                    <a:cubicBezTo>
                      <a:pt x="64221" y="3489"/>
                      <a:pt x="59577" y="1"/>
                      <a:pt x="54758" y="1"/>
                    </a:cubicBezTo>
                    <a:close/>
                  </a:path>
                </a:pathLst>
              </a:custGeom>
              <a:solidFill>
                <a:srgbClr val="CC9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29"/>
              <p:cNvSpPr/>
              <p:nvPr/>
            </p:nvSpPr>
            <p:spPr>
              <a:xfrm>
                <a:off x="4074750" y="3985775"/>
                <a:ext cx="457275" cy="1488675"/>
              </a:xfrm>
              <a:custGeom>
                <a:avLst/>
                <a:gdLst/>
                <a:ahLst/>
                <a:cxnLst/>
                <a:rect l="l" t="t" r="r" b="b"/>
                <a:pathLst>
                  <a:path w="18291" h="59547" extrusionOk="0">
                    <a:moveTo>
                      <a:pt x="15689" y="1"/>
                    </a:moveTo>
                    <a:lnTo>
                      <a:pt x="15689" y="1"/>
                    </a:lnTo>
                    <a:cubicBezTo>
                      <a:pt x="16009" y="2770"/>
                      <a:pt x="16291" y="5539"/>
                      <a:pt x="16468" y="8316"/>
                    </a:cubicBezTo>
                    <a:cubicBezTo>
                      <a:pt x="16669" y="11090"/>
                      <a:pt x="16808" y="13864"/>
                      <a:pt x="16886" y="16638"/>
                    </a:cubicBezTo>
                    <a:cubicBezTo>
                      <a:pt x="17019" y="22184"/>
                      <a:pt x="16918" y="27739"/>
                      <a:pt x="16259" y="33223"/>
                    </a:cubicBezTo>
                    <a:cubicBezTo>
                      <a:pt x="15942" y="35965"/>
                      <a:pt x="15484" y="38691"/>
                      <a:pt x="14804" y="41354"/>
                    </a:cubicBezTo>
                    <a:cubicBezTo>
                      <a:pt x="14150" y="44024"/>
                      <a:pt x="13243" y="46626"/>
                      <a:pt x="12035" y="49080"/>
                    </a:cubicBezTo>
                    <a:cubicBezTo>
                      <a:pt x="10819" y="51524"/>
                      <a:pt x="9244" y="53808"/>
                      <a:pt x="7205" y="55637"/>
                    </a:cubicBezTo>
                    <a:cubicBezTo>
                      <a:pt x="5195" y="57500"/>
                      <a:pt x="2687" y="58800"/>
                      <a:pt x="1" y="59546"/>
                    </a:cubicBezTo>
                    <a:cubicBezTo>
                      <a:pt x="2757" y="59100"/>
                      <a:pt x="5406" y="57902"/>
                      <a:pt x="7635" y="56144"/>
                    </a:cubicBezTo>
                    <a:cubicBezTo>
                      <a:pt x="9859" y="54369"/>
                      <a:pt x="11629" y="52063"/>
                      <a:pt x="12973" y="49570"/>
                    </a:cubicBezTo>
                    <a:cubicBezTo>
                      <a:pt x="15686" y="44556"/>
                      <a:pt x="16913" y="38939"/>
                      <a:pt x="17606" y="33382"/>
                    </a:cubicBezTo>
                    <a:cubicBezTo>
                      <a:pt x="18249" y="27797"/>
                      <a:pt x="18291" y="22172"/>
                      <a:pt x="17941" y="16591"/>
                    </a:cubicBezTo>
                    <a:cubicBezTo>
                      <a:pt x="17593" y="11010"/>
                      <a:pt x="16867" y="5454"/>
                      <a:pt x="15689" y="1"/>
                    </a:cubicBezTo>
                    <a:close/>
                  </a:path>
                </a:pathLst>
              </a:custGeom>
              <a:solidFill>
                <a:srgbClr val="191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6" name="Google Shape;666;p29"/>
              <p:cNvSpPr/>
              <p:nvPr/>
            </p:nvSpPr>
            <p:spPr>
              <a:xfrm>
                <a:off x="3615325" y="4263725"/>
                <a:ext cx="89825" cy="501950"/>
              </a:xfrm>
              <a:custGeom>
                <a:avLst/>
                <a:gdLst/>
                <a:ahLst/>
                <a:cxnLst/>
                <a:rect l="l" t="t" r="r" b="b"/>
                <a:pathLst>
                  <a:path w="3593" h="20078" extrusionOk="0">
                    <a:moveTo>
                      <a:pt x="201" y="1"/>
                    </a:moveTo>
                    <a:cubicBezTo>
                      <a:pt x="16" y="1719"/>
                      <a:pt x="1" y="3438"/>
                      <a:pt x="59" y="5150"/>
                    </a:cubicBezTo>
                    <a:cubicBezTo>
                      <a:pt x="111" y="6864"/>
                      <a:pt x="273" y="8572"/>
                      <a:pt x="486" y="10276"/>
                    </a:cubicBezTo>
                    <a:cubicBezTo>
                      <a:pt x="728" y="11975"/>
                      <a:pt x="1038" y="13673"/>
                      <a:pt x="1498" y="15339"/>
                    </a:cubicBezTo>
                    <a:cubicBezTo>
                      <a:pt x="1959" y="16991"/>
                      <a:pt x="2542" y="18685"/>
                      <a:pt x="3592" y="20078"/>
                    </a:cubicBezTo>
                    <a:cubicBezTo>
                      <a:pt x="3056" y="18440"/>
                      <a:pt x="2799" y="16786"/>
                      <a:pt x="2532" y="15116"/>
                    </a:cubicBezTo>
                    <a:cubicBezTo>
                      <a:pt x="2292" y="13445"/>
                      <a:pt x="2046" y="11774"/>
                      <a:pt x="1829" y="10094"/>
                    </a:cubicBezTo>
                    <a:cubicBezTo>
                      <a:pt x="1592" y="8416"/>
                      <a:pt x="1375" y="6735"/>
                      <a:pt x="1109" y="5054"/>
                    </a:cubicBezTo>
                    <a:cubicBezTo>
                      <a:pt x="854" y="3370"/>
                      <a:pt x="576" y="1687"/>
                      <a:pt x="201" y="1"/>
                    </a:cubicBezTo>
                    <a:close/>
                  </a:path>
                </a:pathLst>
              </a:custGeom>
              <a:solidFill>
                <a:srgbClr val="191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29"/>
              <p:cNvSpPr/>
              <p:nvPr/>
            </p:nvSpPr>
            <p:spPr>
              <a:xfrm>
                <a:off x="3809075" y="950275"/>
                <a:ext cx="1435700" cy="1791800"/>
              </a:xfrm>
              <a:custGeom>
                <a:avLst/>
                <a:gdLst/>
                <a:ahLst/>
                <a:cxnLst/>
                <a:rect l="l" t="t" r="r" b="b"/>
                <a:pathLst>
                  <a:path w="57428" h="71672" extrusionOk="0">
                    <a:moveTo>
                      <a:pt x="28715" y="1"/>
                    </a:moveTo>
                    <a:cubicBezTo>
                      <a:pt x="12856" y="1"/>
                      <a:pt x="1" y="15488"/>
                      <a:pt x="1" y="34592"/>
                    </a:cubicBezTo>
                    <a:cubicBezTo>
                      <a:pt x="1" y="53697"/>
                      <a:pt x="2230" y="71671"/>
                      <a:pt x="18088" y="71671"/>
                    </a:cubicBezTo>
                    <a:cubicBezTo>
                      <a:pt x="28715" y="71671"/>
                      <a:pt x="57428" y="53697"/>
                      <a:pt x="57428" y="34592"/>
                    </a:cubicBezTo>
                    <a:cubicBezTo>
                      <a:pt x="57428" y="15488"/>
                      <a:pt x="44572" y="1"/>
                      <a:pt x="28715" y="1"/>
                    </a:cubicBezTo>
                    <a:close/>
                  </a:path>
                </a:pathLst>
              </a:custGeom>
              <a:solidFill>
                <a:srgbClr val="F5C8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29"/>
              <p:cNvSpPr/>
              <p:nvPr/>
            </p:nvSpPr>
            <p:spPr>
              <a:xfrm>
                <a:off x="4631425" y="238125"/>
                <a:ext cx="813950" cy="712175"/>
              </a:xfrm>
              <a:custGeom>
                <a:avLst/>
                <a:gdLst/>
                <a:ahLst/>
                <a:cxnLst/>
                <a:rect l="l" t="t" r="r" b="b"/>
                <a:pathLst>
                  <a:path w="32558" h="28487" extrusionOk="0">
                    <a:moveTo>
                      <a:pt x="16279" y="0"/>
                    </a:moveTo>
                    <a:cubicBezTo>
                      <a:pt x="11962" y="0"/>
                      <a:pt x="7821" y="1500"/>
                      <a:pt x="4768" y="4172"/>
                    </a:cubicBezTo>
                    <a:cubicBezTo>
                      <a:pt x="1716" y="6843"/>
                      <a:pt x="0" y="10466"/>
                      <a:pt x="0" y="14243"/>
                    </a:cubicBezTo>
                    <a:cubicBezTo>
                      <a:pt x="0" y="18021"/>
                      <a:pt x="1716" y="21644"/>
                      <a:pt x="4768" y="24315"/>
                    </a:cubicBezTo>
                    <a:cubicBezTo>
                      <a:pt x="7821" y="26987"/>
                      <a:pt x="11962" y="28487"/>
                      <a:pt x="16279" y="28487"/>
                    </a:cubicBezTo>
                    <a:cubicBezTo>
                      <a:pt x="20596" y="28487"/>
                      <a:pt x="24736" y="26987"/>
                      <a:pt x="27789" y="24315"/>
                    </a:cubicBezTo>
                    <a:cubicBezTo>
                      <a:pt x="30842" y="21644"/>
                      <a:pt x="32557" y="18021"/>
                      <a:pt x="32557" y="14243"/>
                    </a:cubicBezTo>
                    <a:cubicBezTo>
                      <a:pt x="32557" y="10466"/>
                      <a:pt x="30842" y="6843"/>
                      <a:pt x="27789" y="4172"/>
                    </a:cubicBezTo>
                    <a:cubicBezTo>
                      <a:pt x="24736" y="1500"/>
                      <a:pt x="20596" y="0"/>
                      <a:pt x="16279" y="0"/>
                    </a:cubicBezTo>
                    <a:close/>
                  </a:path>
                </a:pathLst>
              </a:custGeom>
              <a:solidFill>
                <a:srgbClr val="4778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9" name="Google Shape;669;p29"/>
              <p:cNvSpPr/>
              <p:nvPr/>
            </p:nvSpPr>
            <p:spPr>
              <a:xfrm>
                <a:off x="3578025" y="630325"/>
                <a:ext cx="2054475" cy="1799975"/>
              </a:xfrm>
              <a:custGeom>
                <a:avLst/>
                <a:gdLst/>
                <a:ahLst/>
                <a:cxnLst/>
                <a:rect l="l" t="t" r="r" b="b"/>
                <a:pathLst>
                  <a:path w="82179" h="71999" extrusionOk="0">
                    <a:moveTo>
                      <a:pt x="54684" y="0"/>
                    </a:moveTo>
                    <a:cubicBezTo>
                      <a:pt x="52231" y="0"/>
                      <a:pt x="49634" y="535"/>
                      <a:pt x="46908" y="1720"/>
                    </a:cubicBezTo>
                    <a:cubicBezTo>
                      <a:pt x="45858" y="1682"/>
                      <a:pt x="44832" y="1663"/>
                      <a:pt x="43829" y="1663"/>
                    </a:cubicBezTo>
                    <a:cubicBezTo>
                      <a:pt x="1" y="1663"/>
                      <a:pt x="1543" y="37629"/>
                      <a:pt x="9833" y="40392"/>
                    </a:cubicBezTo>
                    <a:cubicBezTo>
                      <a:pt x="23711" y="38543"/>
                      <a:pt x="23892" y="28609"/>
                      <a:pt x="23480" y="24980"/>
                    </a:cubicBezTo>
                    <a:lnTo>
                      <a:pt x="23480" y="24980"/>
                    </a:lnTo>
                    <a:cubicBezTo>
                      <a:pt x="25994" y="39701"/>
                      <a:pt x="29679" y="43770"/>
                      <a:pt x="33237" y="43770"/>
                    </a:cubicBezTo>
                    <a:cubicBezTo>
                      <a:pt x="37407" y="43770"/>
                      <a:pt x="41402" y="38182"/>
                      <a:pt x="43135" y="37603"/>
                    </a:cubicBezTo>
                    <a:lnTo>
                      <a:pt x="43135" y="37603"/>
                    </a:lnTo>
                    <a:cubicBezTo>
                      <a:pt x="45487" y="45714"/>
                      <a:pt x="40188" y="71998"/>
                      <a:pt x="55659" y="71998"/>
                    </a:cubicBezTo>
                    <a:cubicBezTo>
                      <a:pt x="58231" y="71998"/>
                      <a:pt x="61377" y="71272"/>
                      <a:pt x="65227" y="69615"/>
                    </a:cubicBezTo>
                    <a:cubicBezTo>
                      <a:pt x="76123" y="63389"/>
                      <a:pt x="82178" y="50183"/>
                      <a:pt x="80883" y="34446"/>
                    </a:cubicBezTo>
                    <a:cubicBezTo>
                      <a:pt x="79766" y="20881"/>
                      <a:pt x="70013" y="0"/>
                      <a:pt x="54684" y="0"/>
                    </a:cubicBezTo>
                    <a:close/>
                  </a:path>
                </a:pathLst>
              </a:custGeom>
              <a:solidFill>
                <a:srgbClr val="4778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" name="Google Shape;670;p29"/>
              <p:cNvSpPr/>
              <p:nvPr/>
            </p:nvSpPr>
            <p:spPr>
              <a:xfrm>
                <a:off x="4750725" y="630175"/>
                <a:ext cx="584275" cy="207750"/>
              </a:xfrm>
              <a:custGeom>
                <a:avLst/>
                <a:gdLst/>
                <a:ahLst/>
                <a:cxnLst/>
                <a:rect l="l" t="t" r="r" b="b"/>
                <a:pathLst>
                  <a:path w="23371" h="8310" extrusionOk="0">
                    <a:moveTo>
                      <a:pt x="6743" y="0"/>
                    </a:moveTo>
                    <a:cubicBezTo>
                      <a:pt x="6576" y="0"/>
                      <a:pt x="6409" y="3"/>
                      <a:pt x="6242" y="9"/>
                    </a:cubicBezTo>
                    <a:cubicBezTo>
                      <a:pt x="4058" y="86"/>
                      <a:pt x="1827" y="556"/>
                      <a:pt x="0" y="1726"/>
                    </a:cubicBezTo>
                    <a:cubicBezTo>
                      <a:pt x="1619" y="1214"/>
                      <a:pt x="3279" y="1026"/>
                      <a:pt x="4923" y="1026"/>
                    </a:cubicBezTo>
                    <a:cubicBezTo>
                      <a:pt x="5358" y="1026"/>
                      <a:pt x="5793" y="1039"/>
                      <a:pt x="6226" y="1063"/>
                    </a:cubicBezTo>
                    <a:cubicBezTo>
                      <a:pt x="8295" y="1202"/>
                      <a:pt x="10325" y="1658"/>
                      <a:pt x="12282" y="2334"/>
                    </a:cubicBezTo>
                    <a:lnTo>
                      <a:pt x="13749" y="2855"/>
                    </a:lnTo>
                    <a:lnTo>
                      <a:pt x="15172" y="3501"/>
                    </a:lnTo>
                    <a:lnTo>
                      <a:pt x="15891" y="3813"/>
                    </a:lnTo>
                    <a:lnTo>
                      <a:pt x="16580" y="4186"/>
                    </a:lnTo>
                    <a:cubicBezTo>
                      <a:pt x="17039" y="4438"/>
                      <a:pt x="17505" y="4680"/>
                      <a:pt x="17974" y="4919"/>
                    </a:cubicBezTo>
                    <a:lnTo>
                      <a:pt x="20692" y="6548"/>
                    </a:lnTo>
                    <a:cubicBezTo>
                      <a:pt x="21567" y="7145"/>
                      <a:pt x="22446" y="7747"/>
                      <a:pt x="23370" y="8310"/>
                    </a:cubicBezTo>
                    <a:cubicBezTo>
                      <a:pt x="22644" y="7520"/>
                      <a:pt x="21869" y="6772"/>
                      <a:pt x="21093" y="6017"/>
                    </a:cubicBezTo>
                    <a:cubicBezTo>
                      <a:pt x="20255" y="5344"/>
                      <a:pt x="19422" y="4644"/>
                      <a:pt x="18535" y="4022"/>
                    </a:cubicBezTo>
                    <a:cubicBezTo>
                      <a:pt x="16726" y="2830"/>
                      <a:pt x="14817" y="1730"/>
                      <a:pt x="12721" y="1051"/>
                    </a:cubicBezTo>
                    <a:cubicBezTo>
                      <a:pt x="10800" y="414"/>
                      <a:pt x="8779" y="0"/>
                      <a:pt x="6743" y="0"/>
                    </a:cubicBezTo>
                    <a:close/>
                  </a:path>
                </a:pathLst>
              </a:custGeom>
              <a:solidFill>
                <a:srgbClr val="1E21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" name="Google Shape;671;p29"/>
              <p:cNvSpPr/>
              <p:nvPr/>
            </p:nvSpPr>
            <p:spPr>
              <a:xfrm>
                <a:off x="3670900" y="1815075"/>
                <a:ext cx="176725" cy="503100"/>
              </a:xfrm>
              <a:custGeom>
                <a:avLst/>
                <a:gdLst/>
                <a:ahLst/>
                <a:cxnLst/>
                <a:rect l="l" t="t" r="r" b="b"/>
                <a:pathLst>
                  <a:path w="7069" h="20124" extrusionOk="0">
                    <a:moveTo>
                      <a:pt x="5528" y="0"/>
                    </a:moveTo>
                    <a:lnTo>
                      <a:pt x="1354" y="12107"/>
                    </a:lnTo>
                    <a:cubicBezTo>
                      <a:pt x="1" y="16033"/>
                      <a:pt x="2916" y="20123"/>
                      <a:pt x="7069" y="20123"/>
                    </a:cubicBezTo>
                    <a:lnTo>
                      <a:pt x="5528" y="0"/>
                    </a:lnTo>
                    <a:close/>
                  </a:path>
                </a:pathLst>
              </a:custGeom>
              <a:solidFill>
                <a:srgbClr val="F5C8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2" name="Google Shape;672;p29"/>
              <p:cNvSpPr/>
              <p:nvPr/>
            </p:nvSpPr>
            <p:spPr>
              <a:xfrm>
                <a:off x="3652425" y="1501850"/>
                <a:ext cx="168825" cy="455425"/>
              </a:xfrm>
              <a:custGeom>
                <a:avLst/>
                <a:gdLst/>
                <a:ahLst/>
                <a:cxnLst/>
                <a:rect l="l" t="t" r="r" b="b"/>
                <a:pathLst>
                  <a:path w="6753" h="18217" extrusionOk="0">
                    <a:moveTo>
                      <a:pt x="2568" y="1459"/>
                    </a:moveTo>
                    <a:lnTo>
                      <a:pt x="2568" y="1459"/>
                    </a:lnTo>
                    <a:cubicBezTo>
                      <a:pt x="3107" y="2038"/>
                      <a:pt x="4200" y="4533"/>
                      <a:pt x="4897" y="8932"/>
                    </a:cubicBezTo>
                    <a:cubicBezTo>
                      <a:pt x="5594" y="13330"/>
                      <a:pt x="5327" y="16040"/>
                      <a:pt x="4993" y="16758"/>
                    </a:cubicBezTo>
                    <a:cubicBezTo>
                      <a:pt x="4454" y="16179"/>
                      <a:pt x="3361" y="13683"/>
                      <a:pt x="2664" y="9285"/>
                    </a:cubicBezTo>
                    <a:cubicBezTo>
                      <a:pt x="1966" y="4888"/>
                      <a:pt x="2234" y="2177"/>
                      <a:pt x="2568" y="1459"/>
                    </a:cubicBezTo>
                    <a:close/>
                    <a:moveTo>
                      <a:pt x="2503" y="0"/>
                    </a:moveTo>
                    <a:cubicBezTo>
                      <a:pt x="2449" y="0"/>
                      <a:pt x="2393" y="4"/>
                      <a:pt x="2338" y="13"/>
                    </a:cubicBezTo>
                    <a:cubicBezTo>
                      <a:pt x="1" y="385"/>
                      <a:pt x="1083" y="7980"/>
                      <a:pt x="1325" y="9498"/>
                    </a:cubicBezTo>
                    <a:cubicBezTo>
                      <a:pt x="1560" y="10981"/>
                      <a:pt x="2822" y="18217"/>
                      <a:pt x="5057" y="18217"/>
                    </a:cubicBezTo>
                    <a:cubicBezTo>
                      <a:pt x="5112" y="18217"/>
                      <a:pt x="5166" y="18212"/>
                      <a:pt x="5221" y="18202"/>
                    </a:cubicBezTo>
                    <a:cubicBezTo>
                      <a:pt x="6098" y="18064"/>
                      <a:pt x="6556" y="17015"/>
                      <a:pt x="6665" y="14900"/>
                    </a:cubicBezTo>
                    <a:cubicBezTo>
                      <a:pt x="6752" y="13210"/>
                      <a:pt x="6601" y="11015"/>
                      <a:pt x="6236" y="8719"/>
                    </a:cubicBezTo>
                    <a:cubicBezTo>
                      <a:pt x="6001" y="7237"/>
                      <a:pt x="4738" y="0"/>
                      <a:pt x="2503" y="0"/>
                    </a:cubicBezTo>
                    <a:close/>
                  </a:path>
                </a:pathLst>
              </a:custGeom>
              <a:solidFill>
                <a:srgbClr val="191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29"/>
              <p:cNvSpPr/>
              <p:nvPr/>
            </p:nvSpPr>
            <p:spPr>
              <a:xfrm>
                <a:off x="3788950" y="1581350"/>
                <a:ext cx="789675" cy="157575"/>
              </a:xfrm>
              <a:custGeom>
                <a:avLst/>
                <a:gdLst/>
                <a:ahLst/>
                <a:cxnLst/>
                <a:rect l="l" t="t" r="r" b="b"/>
                <a:pathLst>
                  <a:path w="31587" h="6303" extrusionOk="0">
                    <a:moveTo>
                      <a:pt x="31375" y="0"/>
                    </a:moveTo>
                    <a:lnTo>
                      <a:pt x="1" y="4963"/>
                    </a:lnTo>
                    <a:lnTo>
                      <a:pt x="213" y="6303"/>
                    </a:lnTo>
                    <a:lnTo>
                      <a:pt x="31587" y="1340"/>
                    </a:lnTo>
                    <a:lnTo>
                      <a:pt x="31375" y="0"/>
                    </a:lnTo>
                    <a:close/>
                  </a:path>
                </a:pathLst>
              </a:custGeom>
              <a:solidFill>
                <a:srgbClr val="191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4" name="Google Shape;674;p29"/>
              <p:cNvSpPr/>
              <p:nvPr/>
            </p:nvSpPr>
            <p:spPr>
              <a:xfrm>
                <a:off x="4377200" y="1334575"/>
                <a:ext cx="404200" cy="623725"/>
              </a:xfrm>
              <a:custGeom>
                <a:avLst/>
                <a:gdLst/>
                <a:ahLst/>
                <a:cxnLst/>
                <a:rect l="l" t="t" r="r" b="b"/>
                <a:pathLst>
                  <a:path w="16168" h="24949" extrusionOk="0">
                    <a:moveTo>
                      <a:pt x="6248" y="1"/>
                    </a:moveTo>
                    <a:cubicBezTo>
                      <a:pt x="5968" y="1"/>
                      <a:pt x="5689" y="31"/>
                      <a:pt x="5413" y="92"/>
                    </a:cubicBezTo>
                    <a:cubicBezTo>
                      <a:pt x="1763" y="906"/>
                      <a:pt x="0" y="6929"/>
                      <a:pt x="1475" y="13547"/>
                    </a:cubicBezTo>
                    <a:cubicBezTo>
                      <a:pt x="2853" y="19727"/>
                      <a:pt x="3383" y="24948"/>
                      <a:pt x="6421" y="24948"/>
                    </a:cubicBezTo>
                    <a:cubicBezTo>
                      <a:pt x="6636" y="24948"/>
                      <a:pt x="6863" y="24922"/>
                      <a:pt x="7104" y="24868"/>
                    </a:cubicBezTo>
                    <a:cubicBezTo>
                      <a:pt x="10755" y="24056"/>
                      <a:pt x="16168" y="17217"/>
                      <a:pt x="14693" y="10601"/>
                    </a:cubicBezTo>
                    <a:cubicBezTo>
                      <a:pt x="13330" y="4484"/>
                      <a:pt x="9676" y="1"/>
                      <a:pt x="6248" y="1"/>
                    </a:cubicBezTo>
                    <a:close/>
                  </a:path>
                </a:pathLst>
              </a:custGeom>
              <a:solidFill>
                <a:srgbClr val="F5C8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75" name="Google Shape;675;p29"/>
            <p:cNvSpPr/>
            <p:nvPr/>
          </p:nvSpPr>
          <p:spPr>
            <a:xfrm>
              <a:off x="7839350" y="3248825"/>
              <a:ext cx="114300" cy="1143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9"/>
            <p:cNvSpPr/>
            <p:nvPr/>
          </p:nvSpPr>
          <p:spPr>
            <a:xfrm>
              <a:off x="7086875" y="3363125"/>
              <a:ext cx="114300" cy="1143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9"/>
            <p:cNvSpPr/>
            <p:nvPr/>
          </p:nvSpPr>
          <p:spPr>
            <a:xfrm>
              <a:off x="7429775" y="3715550"/>
              <a:ext cx="114300" cy="1143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9"/>
            <p:cNvSpPr/>
            <p:nvPr/>
          </p:nvSpPr>
          <p:spPr>
            <a:xfrm>
              <a:off x="7839350" y="3715550"/>
              <a:ext cx="114300" cy="1143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9"/>
            <p:cNvSpPr/>
            <p:nvPr/>
          </p:nvSpPr>
          <p:spPr>
            <a:xfrm>
              <a:off x="6777663" y="3934625"/>
              <a:ext cx="114300" cy="1143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9"/>
            <p:cNvSpPr/>
            <p:nvPr/>
          </p:nvSpPr>
          <p:spPr>
            <a:xfrm>
              <a:off x="7429775" y="4401350"/>
              <a:ext cx="114300" cy="1143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9"/>
            <p:cNvSpPr/>
            <p:nvPr/>
          </p:nvSpPr>
          <p:spPr>
            <a:xfrm>
              <a:off x="7953650" y="4658525"/>
              <a:ext cx="114300" cy="1143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9"/>
            <p:cNvSpPr/>
            <p:nvPr/>
          </p:nvSpPr>
          <p:spPr>
            <a:xfrm>
              <a:off x="7363100" y="4772825"/>
              <a:ext cx="114300" cy="1143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9"/>
            <p:cNvSpPr/>
            <p:nvPr/>
          </p:nvSpPr>
          <p:spPr>
            <a:xfrm>
              <a:off x="6891963" y="4515650"/>
              <a:ext cx="114300" cy="1143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9"/>
            <p:cNvSpPr/>
            <p:nvPr/>
          </p:nvSpPr>
          <p:spPr>
            <a:xfrm>
              <a:off x="6196638" y="4163225"/>
              <a:ext cx="114300" cy="1143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5" name="Google Shape;685;p29"/>
          <p:cNvSpPr txBox="1">
            <a:spLocks noGrp="1"/>
          </p:cNvSpPr>
          <p:nvPr>
            <p:ph type="ctrTitle" idx="4"/>
          </p:nvPr>
        </p:nvSpPr>
        <p:spPr>
          <a:xfrm>
            <a:off x="588161" y="542260"/>
            <a:ext cx="4727933" cy="163833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200" b="1" dirty="0">
                <a:solidFill>
                  <a:schemeClr val="tx1"/>
                </a:solidFill>
              </a:rPr>
              <a:t>Campo de formación académica</a:t>
            </a:r>
            <a:br>
              <a:rPr lang="es-MX" sz="4400" b="1" dirty="0">
                <a:solidFill>
                  <a:schemeClr val="tx1"/>
                </a:solidFill>
              </a:rPr>
            </a:br>
            <a:r>
              <a:rPr lang="es-MX" sz="4800" b="1" dirty="0">
                <a:solidFill>
                  <a:schemeClr val="tx1"/>
                </a:solidFill>
              </a:rPr>
              <a:t>EXPLORACIÓN Y COMRENSIÓN </a:t>
            </a:r>
            <a:r>
              <a:rPr lang="es-MX" sz="4800" b="1" dirty="0">
                <a:solidFill>
                  <a:srgbClr val="1E2128"/>
                </a:solidFill>
              </a:rPr>
              <a:t>DEL MUNDO NATURAL Y SOCIAL</a:t>
            </a:r>
            <a:endParaRPr sz="4400" b="1" dirty="0">
              <a:solidFill>
                <a:srgbClr val="1E2128"/>
              </a:solidFill>
            </a:endParaRPr>
          </a:p>
        </p:txBody>
      </p:sp>
      <p:sp>
        <p:nvSpPr>
          <p:cNvPr id="686" name="Google Shape;686;p29"/>
          <p:cNvSpPr/>
          <p:nvPr/>
        </p:nvSpPr>
        <p:spPr>
          <a:xfrm>
            <a:off x="8677375" y="310800"/>
            <a:ext cx="162300" cy="4521900"/>
          </a:xfrm>
          <a:prstGeom prst="rect">
            <a:avLst/>
          </a:prstGeom>
          <a:solidFill>
            <a:srgbClr val="FFAD8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7" name="Google Shape;687;p29"/>
          <p:cNvSpPr/>
          <p:nvPr/>
        </p:nvSpPr>
        <p:spPr>
          <a:xfrm>
            <a:off x="8153675" y="4048925"/>
            <a:ext cx="114300" cy="1143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5291;p41">
            <a:extLst>
              <a:ext uri="{FF2B5EF4-FFF2-40B4-BE49-F238E27FC236}">
                <a16:creationId xmlns:a16="http://schemas.microsoft.com/office/drawing/2014/main" id="{5638D536-9B1E-45AC-AA3D-6A95D005D46D}"/>
              </a:ext>
            </a:extLst>
          </p:cNvPr>
          <p:cNvSpPr/>
          <p:nvPr/>
        </p:nvSpPr>
        <p:spPr>
          <a:xfrm>
            <a:off x="829174" y="3285263"/>
            <a:ext cx="743035" cy="716749"/>
          </a:xfrm>
          <a:custGeom>
            <a:avLst/>
            <a:gdLst/>
            <a:ahLst/>
            <a:cxnLst/>
            <a:rect l="l" t="t" r="r" b="b"/>
            <a:pathLst>
              <a:path w="11609" h="11106" extrusionOk="0">
                <a:moveTo>
                  <a:pt x="7358" y="6728"/>
                </a:moveTo>
                <a:lnTo>
                  <a:pt x="7799" y="7156"/>
                </a:lnTo>
                <a:lnTo>
                  <a:pt x="7513" y="7442"/>
                </a:lnTo>
                <a:lnTo>
                  <a:pt x="7084" y="7014"/>
                </a:lnTo>
                <a:cubicBezTo>
                  <a:pt x="7180" y="6918"/>
                  <a:pt x="7275" y="6835"/>
                  <a:pt x="7358" y="6728"/>
                </a:cubicBezTo>
                <a:close/>
                <a:moveTo>
                  <a:pt x="4395" y="358"/>
                </a:moveTo>
                <a:cubicBezTo>
                  <a:pt x="5337" y="358"/>
                  <a:pt x="6281" y="715"/>
                  <a:pt x="7001" y="1429"/>
                </a:cubicBezTo>
                <a:cubicBezTo>
                  <a:pt x="8370" y="2799"/>
                  <a:pt x="8430" y="4942"/>
                  <a:pt x="7239" y="6382"/>
                </a:cubicBezTo>
                <a:cubicBezTo>
                  <a:pt x="7096" y="6561"/>
                  <a:pt x="6930" y="6728"/>
                  <a:pt x="6763" y="6859"/>
                </a:cubicBezTo>
                <a:cubicBezTo>
                  <a:pt x="6075" y="7434"/>
                  <a:pt x="5230" y="7723"/>
                  <a:pt x="4386" y="7723"/>
                </a:cubicBezTo>
                <a:cubicBezTo>
                  <a:pt x="3448" y="7723"/>
                  <a:pt x="2513" y="7365"/>
                  <a:pt x="1798" y="6644"/>
                </a:cubicBezTo>
                <a:cubicBezTo>
                  <a:pt x="357" y="5192"/>
                  <a:pt x="357" y="2870"/>
                  <a:pt x="1798" y="1429"/>
                </a:cubicBezTo>
                <a:cubicBezTo>
                  <a:pt x="2512" y="715"/>
                  <a:pt x="3453" y="358"/>
                  <a:pt x="4395" y="358"/>
                </a:cubicBezTo>
                <a:close/>
                <a:moveTo>
                  <a:pt x="8226" y="7228"/>
                </a:moveTo>
                <a:cubicBezTo>
                  <a:pt x="8260" y="7228"/>
                  <a:pt x="8293" y="7240"/>
                  <a:pt x="8311" y="7264"/>
                </a:cubicBezTo>
                <a:lnTo>
                  <a:pt x="8763" y="7668"/>
                </a:lnTo>
                <a:lnTo>
                  <a:pt x="8001" y="8430"/>
                </a:lnTo>
                <a:lnTo>
                  <a:pt x="7620" y="7966"/>
                </a:lnTo>
                <a:cubicBezTo>
                  <a:pt x="7573" y="7918"/>
                  <a:pt x="7573" y="7835"/>
                  <a:pt x="7620" y="7787"/>
                </a:cubicBezTo>
                <a:lnTo>
                  <a:pt x="8132" y="7264"/>
                </a:lnTo>
                <a:cubicBezTo>
                  <a:pt x="8156" y="7240"/>
                  <a:pt x="8192" y="7228"/>
                  <a:pt x="8226" y="7228"/>
                </a:cubicBezTo>
                <a:close/>
                <a:moveTo>
                  <a:pt x="9013" y="7871"/>
                </a:moveTo>
                <a:lnTo>
                  <a:pt x="10871" y="9514"/>
                </a:lnTo>
                <a:cubicBezTo>
                  <a:pt x="11192" y="9800"/>
                  <a:pt x="11204" y="10276"/>
                  <a:pt x="10906" y="10573"/>
                </a:cubicBezTo>
                <a:cubicBezTo>
                  <a:pt x="10765" y="10715"/>
                  <a:pt x="10580" y="10784"/>
                  <a:pt x="10396" y="10784"/>
                </a:cubicBezTo>
                <a:cubicBezTo>
                  <a:pt x="10193" y="10784"/>
                  <a:pt x="9990" y="10700"/>
                  <a:pt x="9847" y="10538"/>
                </a:cubicBezTo>
                <a:lnTo>
                  <a:pt x="8227" y="8668"/>
                </a:lnTo>
                <a:lnTo>
                  <a:pt x="9013" y="7871"/>
                </a:lnTo>
                <a:close/>
                <a:moveTo>
                  <a:pt x="4423" y="1"/>
                </a:moveTo>
                <a:cubicBezTo>
                  <a:pt x="3396" y="1"/>
                  <a:pt x="2370" y="394"/>
                  <a:pt x="1584" y="1179"/>
                </a:cubicBezTo>
                <a:cubicBezTo>
                  <a:pt x="0" y="2775"/>
                  <a:pt x="0" y="5299"/>
                  <a:pt x="1560" y="6883"/>
                </a:cubicBezTo>
                <a:cubicBezTo>
                  <a:pt x="2340" y="7663"/>
                  <a:pt x="3364" y="8052"/>
                  <a:pt x="4389" y="8052"/>
                </a:cubicBezTo>
                <a:cubicBezTo>
                  <a:pt x="5257" y="8052"/>
                  <a:pt x="6126" y="7773"/>
                  <a:pt x="6846" y="7216"/>
                </a:cubicBezTo>
                <a:lnTo>
                  <a:pt x="7323" y="7692"/>
                </a:lnTo>
                <a:cubicBezTo>
                  <a:pt x="7239" y="7859"/>
                  <a:pt x="7263" y="8049"/>
                  <a:pt x="7394" y="8180"/>
                </a:cubicBezTo>
                <a:lnTo>
                  <a:pt x="9644" y="10752"/>
                </a:lnTo>
                <a:cubicBezTo>
                  <a:pt x="9847" y="10986"/>
                  <a:pt x="10133" y="11105"/>
                  <a:pt x="10421" y="11105"/>
                </a:cubicBezTo>
                <a:cubicBezTo>
                  <a:pt x="10690" y="11105"/>
                  <a:pt x="10961" y="11001"/>
                  <a:pt x="11168" y="10788"/>
                </a:cubicBezTo>
                <a:cubicBezTo>
                  <a:pt x="11609" y="10359"/>
                  <a:pt x="11573" y="9657"/>
                  <a:pt x="11133" y="9264"/>
                </a:cubicBezTo>
                <a:lnTo>
                  <a:pt x="8573" y="7014"/>
                </a:lnTo>
                <a:cubicBezTo>
                  <a:pt x="8483" y="6939"/>
                  <a:pt x="8369" y="6897"/>
                  <a:pt x="8259" y="6897"/>
                </a:cubicBezTo>
                <a:cubicBezTo>
                  <a:pt x="8194" y="6897"/>
                  <a:pt x="8130" y="6911"/>
                  <a:pt x="8073" y="6942"/>
                </a:cubicBezTo>
                <a:lnTo>
                  <a:pt x="7596" y="6454"/>
                </a:lnTo>
                <a:cubicBezTo>
                  <a:pt x="8811" y="4894"/>
                  <a:pt x="8704" y="2632"/>
                  <a:pt x="7263" y="1179"/>
                </a:cubicBezTo>
                <a:cubicBezTo>
                  <a:pt x="6477" y="394"/>
                  <a:pt x="5450" y="1"/>
                  <a:pt x="4423" y="1"/>
                </a:cubicBezTo>
                <a:close/>
              </a:path>
            </a:pathLst>
          </a:custGeom>
          <a:solidFill>
            <a:srgbClr val="657E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297;p34">
            <a:extLst>
              <a:ext uri="{FF2B5EF4-FFF2-40B4-BE49-F238E27FC236}">
                <a16:creationId xmlns:a16="http://schemas.microsoft.com/office/drawing/2014/main" id="{3A10E5D3-2730-4F4E-9676-63732591D4CE}"/>
              </a:ext>
            </a:extLst>
          </p:cNvPr>
          <p:cNvSpPr/>
          <p:nvPr/>
        </p:nvSpPr>
        <p:spPr>
          <a:xfrm>
            <a:off x="648978" y="3998594"/>
            <a:ext cx="454093" cy="424906"/>
          </a:xfrm>
          <a:custGeom>
            <a:avLst/>
            <a:gdLst/>
            <a:ahLst/>
            <a:cxnLst/>
            <a:rect l="l" t="t" r="r" b="b"/>
            <a:pathLst>
              <a:path w="9150" h="7612" extrusionOk="0">
                <a:moveTo>
                  <a:pt x="6452" y="1"/>
                </a:moveTo>
                <a:cubicBezTo>
                  <a:pt x="5007" y="1"/>
                  <a:pt x="3559" y="495"/>
                  <a:pt x="2443" y="1416"/>
                </a:cubicBezTo>
                <a:cubicBezTo>
                  <a:pt x="867" y="2716"/>
                  <a:pt x="1" y="4830"/>
                  <a:pt x="212" y="6862"/>
                </a:cubicBezTo>
                <a:lnTo>
                  <a:pt x="353" y="7039"/>
                </a:lnTo>
                <a:cubicBezTo>
                  <a:pt x="1032" y="7432"/>
                  <a:pt x="1800" y="7612"/>
                  <a:pt x="2578" y="7612"/>
                </a:cubicBezTo>
                <a:cubicBezTo>
                  <a:pt x="3766" y="7612"/>
                  <a:pt x="4980" y="7194"/>
                  <a:pt x="5941" y="6480"/>
                </a:cubicBezTo>
                <a:cubicBezTo>
                  <a:pt x="7534" y="5300"/>
                  <a:pt x="8512" y="3445"/>
                  <a:pt x="9053" y="1538"/>
                </a:cubicBezTo>
                <a:cubicBezTo>
                  <a:pt x="9103" y="1363"/>
                  <a:pt x="9149" y="1178"/>
                  <a:pt x="9116" y="998"/>
                </a:cubicBezTo>
                <a:cubicBezTo>
                  <a:pt x="9041" y="596"/>
                  <a:pt x="8606" y="377"/>
                  <a:pt x="8213" y="258"/>
                </a:cubicBezTo>
                <a:cubicBezTo>
                  <a:pt x="7642" y="85"/>
                  <a:pt x="7047" y="1"/>
                  <a:pt x="6452" y="1"/>
                </a:cubicBezTo>
                <a:close/>
              </a:path>
            </a:pathLst>
          </a:custGeom>
          <a:solidFill>
            <a:srgbClr val="4778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5489;p41">
            <a:extLst>
              <a:ext uri="{FF2B5EF4-FFF2-40B4-BE49-F238E27FC236}">
                <a16:creationId xmlns:a16="http://schemas.microsoft.com/office/drawing/2014/main" id="{995A463B-45EC-4169-886A-E985B21CC6FD}"/>
              </a:ext>
            </a:extLst>
          </p:cNvPr>
          <p:cNvSpPr/>
          <p:nvPr/>
        </p:nvSpPr>
        <p:spPr>
          <a:xfrm>
            <a:off x="1145578" y="4048925"/>
            <a:ext cx="722253" cy="664721"/>
          </a:xfrm>
          <a:custGeom>
            <a:avLst/>
            <a:gdLst/>
            <a:ahLst/>
            <a:cxnLst/>
            <a:rect l="l" t="t" r="r" b="b"/>
            <a:pathLst>
              <a:path w="12563" h="10181" extrusionOk="0">
                <a:moveTo>
                  <a:pt x="822" y="7358"/>
                </a:moveTo>
                <a:cubicBezTo>
                  <a:pt x="787" y="7465"/>
                  <a:pt x="787" y="7573"/>
                  <a:pt x="787" y="7680"/>
                </a:cubicBezTo>
                <a:cubicBezTo>
                  <a:pt x="787" y="7751"/>
                  <a:pt x="787" y="7823"/>
                  <a:pt x="811" y="7918"/>
                </a:cubicBezTo>
                <a:lnTo>
                  <a:pt x="632" y="7918"/>
                </a:lnTo>
                <a:cubicBezTo>
                  <a:pt x="525" y="7918"/>
                  <a:pt x="418" y="7823"/>
                  <a:pt x="418" y="7704"/>
                </a:cubicBezTo>
                <a:lnTo>
                  <a:pt x="418" y="7573"/>
                </a:lnTo>
                <a:cubicBezTo>
                  <a:pt x="418" y="7465"/>
                  <a:pt x="513" y="7358"/>
                  <a:pt x="632" y="7358"/>
                </a:cubicBezTo>
                <a:close/>
                <a:moveTo>
                  <a:pt x="11955" y="7358"/>
                </a:moveTo>
                <a:cubicBezTo>
                  <a:pt x="12062" y="7358"/>
                  <a:pt x="12157" y="7454"/>
                  <a:pt x="12157" y="7573"/>
                </a:cubicBezTo>
                <a:lnTo>
                  <a:pt x="12169" y="7704"/>
                </a:lnTo>
                <a:cubicBezTo>
                  <a:pt x="12169" y="7811"/>
                  <a:pt x="12074" y="7918"/>
                  <a:pt x="11955" y="7918"/>
                </a:cubicBezTo>
                <a:lnTo>
                  <a:pt x="11776" y="7918"/>
                </a:lnTo>
                <a:cubicBezTo>
                  <a:pt x="11776" y="7835"/>
                  <a:pt x="11788" y="7763"/>
                  <a:pt x="11788" y="7668"/>
                </a:cubicBezTo>
                <a:cubicBezTo>
                  <a:pt x="11788" y="7573"/>
                  <a:pt x="11776" y="7465"/>
                  <a:pt x="11764" y="7358"/>
                </a:cubicBezTo>
                <a:close/>
                <a:moveTo>
                  <a:pt x="3299" y="6263"/>
                </a:moveTo>
                <a:cubicBezTo>
                  <a:pt x="3918" y="6263"/>
                  <a:pt x="4466" y="6441"/>
                  <a:pt x="4859" y="6739"/>
                </a:cubicBezTo>
                <a:lnTo>
                  <a:pt x="4442" y="7156"/>
                </a:lnTo>
                <a:cubicBezTo>
                  <a:pt x="4371" y="7227"/>
                  <a:pt x="4371" y="7358"/>
                  <a:pt x="4442" y="7442"/>
                </a:cubicBezTo>
                <a:cubicBezTo>
                  <a:pt x="4490" y="7477"/>
                  <a:pt x="4525" y="7501"/>
                  <a:pt x="4585" y="7501"/>
                </a:cubicBezTo>
                <a:cubicBezTo>
                  <a:pt x="4644" y="7501"/>
                  <a:pt x="4692" y="7477"/>
                  <a:pt x="4740" y="7442"/>
                </a:cubicBezTo>
                <a:lnTo>
                  <a:pt x="5156" y="7025"/>
                </a:lnTo>
                <a:cubicBezTo>
                  <a:pt x="5299" y="7215"/>
                  <a:pt x="5394" y="7442"/>
                  <a:pt x="5394" y="7692"/>
                </a:cubicBezTo>
                <a:cubicBezTo>
                  <a:pt x="5383" y="8835"/>
                  <a:pt x="4442" y="9775"/>
                  <a:pt x="3275" y="9775"/>
                </a:cubicBezTo>
                <a:cubicBezTo>
                  <a:pt x="3013" y="9775"/>
                  <a:pt x="2763" y="9728"/>
                  <a:pt x="2525" y="9620"/>
                </a:cubicBezTo>
                <a:lnTo>
                  <a:pt x="4156" y="7989"/>
                </a:lnTo>
                <a:cubicBezTo>
                  <a:pt x="4228" y="7918"/>
                  <a:pt x="4228" y="7775"/>
                  <a:pt x="4156" y="7704"/>
                </a:cubicBezTo>
                <a:cubicBezTo>
                  <a:pt x="4121" y="7668"/>
                  <a:pt x="4070" y="7650"/>
                  <a:pt x="4018" y="7650"/>
                </a:cubicBezTo>
                <a:cubicBezTo>
                  <a:pt x="3966" y="7650"/>
                  <a:pt x="3912" y="7668"/>
                  <a:pt x="3870" y="7704"/>
                </a:cubicBezTo>
                <a:lnTo>
                  <a:pt x="2144" y="9430"/>
                </a:lnTo>
                <a:cubicBezTo>
                  <a:pt x="1573" y="9061"/>
                  <a:pt x="1192" y="8406"/>
                  <a:pt x="1192" y="7680"/>
                </a:cubicBezTo>
                <a:cubicBezTo>
                  <a:pt x="1192" y="6882"/>
                  <a:pt x="2132" y="6263"/>
                  <a:pt x="3299" y="6263"/>
                </a:cubicBezTo>
                <a:close/>
                <a:moveTo>
                  <a:pt x="9324" y="6275"/>
                </a:moveTo>
                <a:cubicBezTo>
                  <a:pt x="9943" y="6275"/>
                  <a:pt x="10502" y="6453"/>
                  <a:pt x="10883" y="6751"/>
                </a:cubicBezTo>
                <a:lnTo>
                  <a:pt x="10467" y="7168"/>
                </a:lnTo>
                <a:cubicBezTo>
                  <a:pt x="10395" y="7239"/>
                  <a:pt x="10395" y="7370"/>
                  <a:pt x="10467" y="7454"/>
                </a:cubicBezTo>
                <a:cubicBezTo>
                  <a:pt x="10514" y="7489"/>
                  <a:pt x="10562" y="7513"/>
                  <a:pt x="10621" y="7513"/>
                </a:cubicBezTo>
                <a:cubicBezTo>
                  <a:pt x="10657" y="7513"/>
                  <a:pt x="10717" y="7489"/>
                  <a:pt x="10764" y="7454"/>
                </a:cubicBezTo>
                <a:lnTo>
                  <a:pt x="11181" y="7037"/>
                </a:lnTo>
                <a:cubicBezTo>
                  <a:pt x="11336" y="7227"/>
                  <a:pt x="11419" y="7454"/>
                  <a:pt x="11419" y="7704"/>
                </a:cubicBezTo>
                <a:cubicBezTo>
                  <a:pt x="11407" y="8835"/>
                  <a:pt x="10467" y="9775"/>
                  <a:pt x="9312" y="9775"/>
                </a:cubicBezTo>
                <a:cubicBezTo>
                  <a:pt x="9038" y="9775"/>
                  <a:pt x="8788" y="9728"/>
                  <a:pt x="8550" y="9620"/>
                </a:cubicBezTo>
                <a:lnTo>
                  <a:pt x="10181" y="7989"/>
                </a:lnTo>
                <a:cubicBezTo>
                  <a:pt x="10264" y="7918"/>
                  <a:pt x="10264" y="7775"/>
                  <a:pt x="10181" y="7704"/>
                </a:cubicBezTo>
                <a:cubicBezTo>
                  <a:pt x="10145" y="7668"/>
                  <a:pt x="10094" y="7650"/>
                  <a:pt x="10044" y="7650"/>
                </a:cubicBezTo>
                <a:cubicBezTo>
                  <a:pt x="9993" y="7650"/>
                  <a:pt x="9943" y="7668"/>
                  <a:pt x="9907" y="7704"/>
                </a:cubicBezTo>
                <a:lnTo>
                  <a:pt x="8181" y="9442"/>
                </a:lnTo>
                <a:cubicBezTo>
                  <a:pt x="7597" y="9073"/>
                  <a:pt x="7228" y="8418"/>
                  <a:pt x="7228" y="7692"/>
                </a:cubicBezTo>
                <a:cubicBezTo>
                  <a:pt x="7228" y="6894"/>
                  <a:pt x="8157" y="6275"/>
                  <a:pt x="9324" y="6275"/>
                </a:cubicBezTo>
                <a:close/>
                <a:moveTo>
                  <a:pt x="2751" y="0"/>
                </a:moveTo>
                <a:cubicBezTo>
                  <a:pt x="2239" y="0"/>
                  <a:pt x="1787" y="345"/>
                  <a:pt x="1656" y="857"/>
                </a:cubicBezTo>
                <a:lnTo>
                  <a:pt x="13" y="7418"/>
                </a:lnTo>
                <a:cubicBezTo>
                  <a:pt x="1" y="7465"/>
                  <a:pt x="1" y="7513"/>
                  <a:pt x="1" y="7573"/>
                </a:cubicBezTo>
                <a:lnTo>
                  <a:pt x="1" y="7704"/>
                </a:lnTo>
                <a:cubicBezTo>
                  <a:pt x="1" y="8037"/>
                  <a:pt x="275" y="8311"/>
                  <a:pt x="608" y="8311"/>
                </a:cubicBezTo>
                <a:lnTo>
                  <a:pt x="846" y="8311"/>
                </a:lnTo>
                <a:cubicBezTo>
                  <a:pt x="1037" y="8989"/>
                  <a:pt x="1465" y="9537"/>
                  <a:pt x="2037" y="9859"/>
                </a:cubicBezTo>
                <a:cubicBezTo>
                  <a:pt x="2061" y="9859"/>
                  <a:pt x="2061" y="9882"/>
                  <a:pt x="2073" y="9882"/>
                </a:cubicBezTo>
                <a:cubicBezTo>
                  <a:pt x="2430" y="10073"/>
                  <a:pt x="2835" y="10180"/>
                  <a:pt x="3263" y="10180"/>
                </a:cubicBezTo>
                <a:cubicBezTo>
                  <a:pt x="4609" y="10180"/>
                  <a:pt x="5704" y="9108"/>
                  <a:pt x="5764" y="7763"/>
                </a:cubicBezTo>
                <a:cubicBezTo>
                  <a:pt x="5918" y="7656"/>
                  <a:pt x="6097" y="7596"/>
                  <a:pt x="6287" y="7596"/>
                </a:cubicBezTo>
                <a:cubicBezTo>
                  <a:pt x="6478" y="7596"/>
                  <a:pt x="6657" y="7656"/>
                  <a:pt x="6811" y="7763"/>
                </a:cubicBezTo>
                <a:cubicBezTo>
                  <a:pt x="6835" y="8656"/>
                  <a:pt x="7347" y="9430"/>
                  <a:pt x="8085" y="9847"/>
                </a:cubicBezTo>
                <a:cubicBezTo>
                  <a:pt x="8097" y="9847"/>
                  <a:pt x="8097" y="9859"/>
                  <a:pt x="8121" y="9859"/>
                </a:cubicBezTo>
                <a:cubicBezTo>
                  <a:pt x="8478" y="10061"/>
                  <a:pt x="8871" y="10156"/>
                  <a:pt x="9312" y="10156"/>
                </a:cubicBezTo>
                <a:cubicBezTo>
                  <a:pt x="10467" y="10156"/>
                  <a:pt x="11455" y="9370"/>
                  <a:pt x="11717" y="8299"/>
                </a:cubicBezTo>
                <a:lnTo>
                  <a:pt x="11955" y="8299"/>
                </a:lnTo>
                <a:cubicBezTo>
                  <a:pt x="12288" y="8299"/>
                  <a:pt x="12562" y="8037"/>
                  <a:pt x="12562" y="7692"/>
                </a:cubicBezTo>
                <a:lnTo>
                  <a:pt x="12562" y="7561"/>
                </a:lnTo>
                <a:cubicBezTo>
                  <a:pt x="12562" y="7525"/>
                  <a:pt x="12562" y="7465"/>
                  <a:pt x="12550" y="7418"/>
                </a:cubicBezTo>
                <a:lnTo>
                  <a:pt x="10919" y="857"/>
                </a:lnTo>
                <a:cubicBezTo>
                  <a:pt x="10800" y="357"/>
                  <a:pt x="10336" y="0"/>
                  <a:pt x="9812" y="0"/>
                </a:cubicBezTo>
                <a:cubicBezTo>
                  <a:pt x="9705" y="0"/>
                  <a:pt x="9621" y="84"/>
                  <a:pt x="9621" y="191"/>
                </a:cubicBezTo>
                <a:cubicBezTo>
                  <a:pt x="9621" y="298"/>
                  <a:pt x="9705" y="381"/>
                  <a:pt x="9812" y="381"/>
                </a:cubicBezTo>
                <a:cubicBezTo>
                  <a:pt x="10157" y="381"/>
                  <a:pt x="10443" y="607"/>
                  <a:pt x="10526" y="929"/>
                </a:cubicBezTo>
                <a:lnTo>
                  <a:pt x="12014" y="6942"/>
                </a:lnTo>
                <a:lnTo>
                  <a:pt x="11598" y="6942"/>
                </a:lnTo>
                <a:cubicBezTo>
                  <a:pt x="11467" y="6727"/>
                  <a:pt x="11288" y="6525"/>
                  <a:pt x="11038" y="6346"/>
                </a:cubicBezTo>
                <a:cubicBezTo>
                  <a:pt x="10574" y="6025"/>
                  <a:pt x="9943" y="5846"/>
                  <a:pt x="9288" y="5846"/>
                </a:cubicBezTo>
                <a:cubicBezTo>
                  <a:pt x="8633" y="5846"/>
                  <a:pt x="8026" y="6025"/>
                  <a:pt x="7550" y="6346"/>
                </a:cubicBezTo>
                <a:cubicBezTo>
                  <a:pt x="7180" y="6620"/>
                  <a:pt x="6918" y="6942"/>
                  <a:pt x="6835" y="7299"/>
                </a:cubicBezTo>
                <a:cubicBezTo>
                  <a:pt x="6668" y="7215"/>
                  <a:pt x="6478" y="7168"/>
                  <a:pt x="6287" y="7168"/>
                </a:cubicBezTo>
                <a:cubicBezTo>
                  <a:pt x="6097" y="7168"/>
                  <a:pt x="5895" y="7215"/>
                  <a:pt x="5728" y="7299"/>
                </a:cubicBezTo>
                <a:cubicBezTo>
                  <a:pt x="5645" y="6942"/>
                  <a:pt x="5394" y="6596"/>
                  <a:pt x="5025" y="6346"/>
                </a:cubicBezTo>
                <a:cubicBezTo>
                  <a:pt x="4561" y="6025"/>
                  <a:pt x="3930" y="5846"/>
                  <a:pt x="3275" y="5846"/>
                </a:cubicBezTo>
                <a:cubicBezTo>
                  <a:pt x="2620" y="5846"/>
                  <a:pt x="2013" y="6025"/>
                  <a:pt x="1537" y="6346"/>
                </a:cubicBezTo>
                <a:cubicBezTo>
                  <a:pt x="1299" y="6525"/>
                  <a:pt x="1108" y="6727"/>
                  <a:pt x="965" y="6942"/>
                </a:cubicBezTo>
                <a:lnTo>
                  <a:pt x="549" y="6942"/>
                </a:lnTo>
                <a:lnTo>
                  <a:pt x="2037" y="929"/>
                </a:lnTo>
                <a:cubicBezTo>
                  <a:pt x="2120" y="607"/>
                  <a:pt x="2418" y="381"/>
                  <a:pt x="2751" y="381"/>
                </a:cubicBezTo>
                <a:cubicBezTo>
                  <a:pt x="2858" y="381"/>
                  <a:pt x="2954" y="298"/>
                  <a:pt x="2954" y="191"/>
                </a:cubicBezTo>
                <a:cubicBezTo>
                  <a:pt x="2954" y="84"/>
                  <a:pt x="2858" y="0"/>
                  <a:pt x="2751" y="0"/>
                </a:cubicBezTo>
                <a:close/>
              </a:path>
            </a:pathLst>
          </a:custGeom>
          <a:solidFill>
            <a:srgbClr val="657E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7" name="Google Shape;417;p24"/>
          <p:cNvGrpSpPr/>
          <p:nvPr/>
        </p:nvGrpSpPr>
        <p:grpSpPr>
          <a:xfrm>
            <a:off x="4569353" y="305668"/>
            <a:ext cx="4193888" cy="4472582"/>
            <a:chOff x="5335450" y="305675"/>
            <a:chExt cx="3442075" cy="4435325"/>
          </a:xfrm>
        </p:grpSpPr>
        <p:sp>
          <p:nvSpPr>
            <p:cNvPr id="418" name="Google Shape;418;p24"/>
            <p:cNvSpPr/>
            <p:nvPr/>
          </p:nvSpPr>
          <p:spPr>
            <a:xfrm>
              <a:off x="5422625" y="366700"/>
              <a:ext cx="3354900" cy="4374300"/>
            </a:xfrm>
            <a:prstGeom prst="rect">
              <a:avLst/>
            </a:prstGeom>
            <a:solidFill>
              <a:srgbClr val="E4CE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4"/>
            <p:cNvSpPr/>
            <p:nvPr/>
          </p:nvSpPr>
          <p:spPr>
            <a:xfrm>
              <a:off x="5335450" y="305675"/>
              <a:ext cx="226800" cy="21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0" name="Google Shape;420;p24"/>
          <p:cNvSpPr/>
          <p:nvPr/>
        </p:nvSpPr>
        <p:spPr>
          <a:xfrm>
            <a:off x="4989651" y="365250"/>
            <a:ext cx="3773590" cy="4413000"/>
          </a:xfrm>
          <a:prstGeom prst="rect">
            <a:avLst/>
          </a:prstGeom>
          <a:solidFill>
            <a:schemeClr val="accent5">
              <a:alpha val="8824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21" name="Google Shape;421;p24"/>
          <p:cNvGrpSpPr/>
          <p:nvPr/>
        </p:nvGrpSpPr>
        <p:grpSpPr>
          <a:xfrm>
            <a:off x="323104" y="365250"/>
            <a:ext cx="4087672" cy="4413000"/>
            <a:chOff x="1055000" y="365250"/>
            <a:chExt cx="3355775" cy="4413000"/>
          </a:xfrm>
        </p:grpSpPr>
        <p:sp>
          <p:nvSpPr>
            <p:cNvPr id="422" name="Google Shape;422;p24"/>
            <p:cNvSpPr/>
            <p:nvPr/>
          </p:nvSpPr>
          <p:spPr>
            <a:xfrm>
              <a:off x="1055000" y="512400"/>
              <a:ext cx="3216300" cy="4228500"/>
            </a:xfrm>
            <a:prstGeom prst="rect">
              <a:avLst/>
            </a:prstGeom>
            <a:solidFill>
              <a:srgbClr val="E4CE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24"/>
            <p:cNvSpPr/>
            <p:nvPr/>
          </p:nvSpPr>
          <p:spPr>
            <a:xfrm>
              <a:off x="1194475" y="365250"/>
              <a:ext cx="3216300" cy="4413000"/>
            </a:xfrm>
            <a:prstGeom prst="rect">
              <a:avLst/>
            </a:prstGeom>
            <a:solidFill>
              <a:srgbClr val="FFAD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4" name="Google Shape;424;p24"/>
          <p:cNvSpPr txBox="1">
            <a:spLocks noGrp="1"/>
          </p:cNvSpPr>
          <p:nvPr>
            <p:ph type="subTitle" idx="1"/>
          </p:nvPr>
        </p:nvSpPr>
        <p:spPr>
          <a:xfrm>
            <a:off x="1010093" y="1754372"/>
            <a:ext cx="3157870" cy="93845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>
                <a:solidFill>
                  <a:srgbClr val="1E2128"/>
                </a:solidFill>
              </a:rPr>
              <a:t>-Se trabaja con las actividades de aprende en casa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>
                <a:solidFill>
                  <a:srgbClr val="1E2128"/>
                </a:solidFill>
              </a:rPr>
              <a:t>-Adecua las actividades o las retroalimenta con otras similares que incluye en su planeación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>
                <a:solidFill>
                  <a:srgbClr val="1E2128"/>
                </a:solidFill>
              </a:rPr>
              <a:t>-Trabaja con el libro para las familias y “mi álbum preescolar”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>
                <a:solidFill>
                  <a:srgbClr val="1E2128"/>
                </a:solidFill>
              </a:rPr>
              <a:t>-Al igual algunas actividades de otros campos de formación académica o áreas de desarrollo personal y social se diseñan en colectivo en el PEMC (Programa escolar de mejora continua) </a:t>
            </a:r>
          </a:p>
        </p:txBody>
      </p:sp>
      <p:sp>
        <p:nvSpPr>
          <p:cNvPr id="425" name="Google Shape;425;p24"/>
          <p:cNvSpPr txBox="1">
            <a:spLocks noGrp="1"/>
          </p:cNvSpPr>
          <p:nvPr>
            <p:ph type="ctrTitle"/>
          </p:nvPr>
        </p:nvSpPr>
        <p:spPr>
          <a:xfrm>
            <a:off x="791508" y="502486"/>
            <a:ext cx="3449373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1E2128"/>
                </a:solidFill>
              </a:rPr>
              <a:t>EDUCADOR</a:t>
            </a:r>
            <a:r>
              <a:rPr lang="es-MX" sz="3200" b="1" dirty="0">
                <a:solidFill>
                  <a:srgbClr val="1E2128"/>
                </a:solidFill>
              </a:rPr>
              <a:t>A 1</a:t>
            </a:r>
            <a:br>
              <a:rPr lang="es-MX" sz="3200" b="1" dirty="0">
                <a:solidFill>
                  <a:srgbClr val="1E2128"/>
                </a:solidFill>
              </a:rPr>
            </a:br>
            <a:r>
              <a:rPr lang="es-MX" sz="3200" b="1" dirty="0">
                <a:solidFill>
                  <a:srgbClr val="1E2128"/>
                </a:solidFill>
              </a:rPr>
              <a:t>Blanca RODARTE CARRIZALES</a:t>
            </a:r>
            <a:endParaRPr sz="3200" b="1" dirty="0">
              <a:solidFill>
                <a:srgbClr val="1E2128"/>
              </a:solidFill>
            </a:endParaRPr>
          </a:p>
        </p:txBody>
      </p:sp>
      <p:sp>
        <p:nvSpPr>
          <p:cNvPr id="426" name="Google Shape;426;p24"/>
          <p:cNvSpPr txBox="1">
            <a:spLocks noGrp="1"/>
          </p:cNvSpPr>
          <p:nvPr>
            <p:ph type="subTitle" idx="2"/>
          </p:nvPr>
        </p:nvSpPr>
        <p:spPr>
          <a:xfrm>
            <a:off x="5335154" y="1754372"/>
            <a:ext cx="3082583" cy="120147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>
                <a:solidFill>
                  <a:schemeClr val="tx1"/>
                </a:solidFill>
              </a:rPr>
              <a:t>-Trabaja la actividad del programa y una que se planea como retroalimentación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>
                <a:solidFill>
                  <a:schemeClr val="tx1"/>
                </a:solidFill>
              </a:rPr>
              <a:t>-En algunas ocasiones esta actividad planeada es similar a la que se pide en el programa, debido a que se desconoce de lo que tratará el programa. Solo conocen el aprendizaje esperado y el nombre del programa. </a:t>
            </a:r>
            <a:endParaRPr sz="1400" dirty="0">
              <a:solidFill>
                <a:schemeClr val="tx1"/>
              </a:solidFill>
            </a:endParaRPr>
          </a:p>
        </p:txBody>
      </p:sp>
      <p:sp>
        <p:nvSpPr>
          <p:cNvPr id="427" name="Google Shape;427;p24"/>
          <p:cNvSpPr txBox="1">
            <a:spLocks noGrp="1"/>
          </p:cNvSpPr>
          <p:nvPr>
            <p:ph type="ctrTitle" idx="3"/>
          </p:nvPr>
        </p:nvSpPr>
        <p:spPr>
          <a:xfrm>
            <a:off x="5250652" y="502486"/>
            <a:ext cx="3400349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</a:rPr>
              <a:t> </a:t>
            </a:r>
            <a:r>
              <a:rPr lang="en" sz="3200" b="1" dirty="0">
                <a:solidFill>
                  <a:schemeClr val="tx1"/>
                </a:solidFill>
              </a:rPr>
              <a:t>EDUCAD</a:t>
            </a:r>
            <a:r>
              <a:rPr lang="es-MX" sz="3200" b="1" dirty="0">
                <a:solidFill>
                  <a:schemeClr val="tx1"/>
                </a:solidFill>
              </a:rPr>
              <a:t>ORA 2</a:t>
            </a:r>
            <a:br>
              <a:rPr lang="es-MX" sz="3200" b="1" dirty="0">
                <a:solidFill>
                  <a:schemeClr val="tx1"/>
                </a:solidFill>
              </a:rPr>
            </a:br>
            <a:r>
              <a:rPr lang="es-MX" sz="3200" b="1" dirty="0">
                <a:solidFill>
                  <a:schemeClr val="tx1"/>
                </a:solidFill>
              </a:rPr>
              <a:t>DIANA PATRICIA Chavelas </a:t>
            </a:r>
            <a:endParaRPr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22"/>
          <p:cNvSpPr txBox="1">
            <a:spLocks noGrp="1"/>
          </p:cNvSpPr>
          <p:nvPr>
            <p:ph type="subTitle" idx="1"/>
          </p:nvPr>
        </p:nvSpPr>
        <p:spPr>
          <a:xfrm>
            <a:off x="478877" y="1528676"/>
            <a:ext cx="4868697" cy="255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s-MX" sz="1400" dirty="0"/>
              <a:t>         </a:t>
            </a:r>
            <a:r>
              <a:rPr lang="es-MX" sz="1600" dirty="0"/>
              <a:t>La televisión por sí misma no podrá sustituir la necesidad de interacción y socialización que el proceso de aprendizaje requiere para lograrse en niños. Por lo cual se requiere el uso adicional de plataformas educativas, y otros medios de comunicación que favorezcan la intervención del profesor en el acompañamiento para el logro del aprendizaje esperado.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1E2128"/>
              </a:solidFill>
            </a:endParaRPr>
          </a:p>
        </p:txBody>
      </p:sp>
      <p:sp>
        <p:nvSpPr>
          <p:cNvPr id="311" name="Google Shape;311;p22"/>
          <p:cNvSpPr txBox="1">
            <a:spLocks noGrp="1"/>
          </p:cNvSpPr>
          <p:nvPr>
            <p:ph type="ctrTitle"/>
          </p:nvPr>
        </p:nvSpPr>
        <p:spPr>
          <a:xfrm>
            <a:off x="1085277" y="569767"/>
            <a:ext cx="55398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1E2128"/>
                </a:solidFill>
              </a:rPr>
              <a:t>LA INTERVENCIÓ</a:t>
            </a:r>
            <a:r>
              <a:rPr lang="es-MX" dirty="0">
                <a:solidFill>
                  <a:srgbClr val="1E2128"/>
                </a:solidFill>
              </a:rPr>
              <a:t>N DOCENTE</a:t>
            </a:r>
            <a:endParaRPr dirty="0">
              <a:solidFill>
                <a:srgbClr val="1E2128"/>
              </a:solidFill>
            </a:endParaRPr>
          </a:p>
        </p:txBody>
      </p:sp>
      <p:sp>
        <p:nvSpPr>
          <p:cNvPr id="312" name="Google Shape;312;p22"/>
          <p:cNvSpPr/>
          <p:nvPr/>
        </p:nvSpPr>
        <p:spPr>
          <a:xfrm rot="-144608">
            <a:off x="6122132" y="2088156"/>
            <a:ext cx="1005890" cy="2234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22"/>
          <p:cNvSpPr/>
          <p:nvPr/>
        </p:nvSpPr>
        <p:spPr>
          <a:xfrm>
            <a:off x="5478950" y="4490725"/>
            <a:ext cx="3210300" cy="262200"/>
          </a:xfrm>
          <a:prstGeom prst="ellipse">
            <a:avLst/>
          </a:prstGeom>
          <a:solidFill>
            <a:srgbClr val="E4CE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22"/>
          <p:cNvSpPr/>
          <p:nvPr/>
        </p:nvSpPr>
        <p:spPr>
          <a:xfrm rot="-145640">
            <a:off x="6103265" y="1931093"/>
            <a:ext cx="587928" cy="176572"/>
          </a:xfrm>
          <a:prstGeom prst="rect">
            <a:avLst/>
          </a:prstGeom>
          <a:solidFill>
            <a:srgbClr val="DEB3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5" name="Google Shape;315;p22"/>
          <p:cNvGrpSpPr/>
          <p:nvPr/>
        </p:nvGrpSpPr>
        <p:grpSpPr>
          <a:xfrm>
            <a:off x="5605684" y="767670"/>
            <a:ext cx="3083427" cy="3920827"/>
            <a:chOff x="1702925" y="242425"/>
            <a:chExt cx="4116175" cy="5234050"/>
          </a:xfrm>
        </p:grpSpPr>
        <p:sp>
          <p:nvSpPr>
            <p:cNvPr id="316" name="Google Shape;316;p22"/>
            <p:cNvSpPr/>
            <p:nvPr/>
          </p:nvSpPr>
          <p:spPr>
            <a:xfrm>
              <a:off x="2379175" y="2279725"/>
              <a:ext cx="1074050" cy="415550"/>
            </a:xfrm>
            <a:custGeom>
              <a:avLst/>
              <a:gdLst/>
              <a:ahLst/>
              <a:cxnLst/>
              <a:rect l="l" t="t" r="r" b="b"/>
              <a:pathLst>
                <a:path w="42962" h="16622" extrusionOk="0">
                  <a:moveTo>
                    <a:pt x="41404" y="1"/>
                  </a:moveTo>
                  <a:cubicBezTo>
                    <a:pt x="41389" y="1"/>
                    <a:pt x="41374" y="1"/>
                    <a:pt x="41360" y="1"/>
                  </a:cubicBezTo>
                  <a:cubicBezTo>
                    <a:pt x="29096" y="119"/>
                    <a:pt x="16832" y="237"/>
                    <a:pt x="4569" y="354"/>
                  </a:cubicBezTo>
                  <a:cubicBezTo>
                    <a:pt x="3051" y="369"/>
                    <a:pt x="1370" y="452"/>
                    <a:pt x="272" y="1622"/>
                  </a:cubicBezTo>
                  <a:lnTo>
                    <a:pt x="0" y="14428"/>
                  </a:lnTo>
                  <a:lnTo>
                    <a:pt x="1003" y="16622"/>
                  </a:lnTo>
                  <a:lnTo>
                    <a:pt x="22000" y="14001"/>
                  </a:lnTo>
                  <a:cubicBezTo>
                    <a:pt x="25859" y="13520"/>
                    <a:pt x="29768" y="13040"/>
                    <a:pt x="33644" y="13040"/>
                  </a:cubicBezTo>
                  <a:cubicBezTo>
                    <a:pt x="36379" y="13040"/>
                    <a:pt x="39097" y="13279"/>
                    <a:pt x="41771" y="13925"/>
                  </a:cubicBezTo>
                  <a:cubicBezTo>
                    <a:pt x="41926" y="13962"/>
                    <a:pt x="42097" y="13995"/>
                    <a:pt x="42259" y="13995"/>
                  </a:cubicBezTo>
                  <a:cubicBezTo>
                    <a:pt x="42470" y="13995"/>
                    <a:pt x="42668" y="13939"/>
                    <a:pt x="42800" y="13763"/>
                  </a:cubicBezTo>
                  <a:cubicBezTo>
                    <a:pt x="42961" y="13549"/>
                    <a:pt x="42953" y="13241"/>
                    <a:pt x="42938" y="12964"/>
                  </a:cubicBezTo>
                  <a:cubicBezTo>
                    <a:pt x="42701" y="8927"/>
                    <a:pt x="42463" y="4890"/>
                    <a:pt x="42226" y="854"/>
                  </a:cubicBezTo>
                  <a:cubicBezTo>
                    <a:pt x="42211" y="624"/>
                    <a:pt x="42191" y="372"/>
                    <a:pt x="42047" y="205"/>
                  </a:cubicBezTo>
                  <a:cubicBezTo>
                    <a:pt x="41889" y="22"/>
                    <a:pt x="41637" y="1"/>
                    <a:pt x="41404" y="1"/>
                  </a:cubicBezTo>
                  <a:close/>
                </a:path>
              </a:pathLst>
            </a:custGeom>
            <a:solidFill>
              <a:srgbClr val="DEB3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2"/>
            <p:cNvSpPr/>
            <p:nvPr/>
          </p:nvSpPr>
          <p:spPr>
            <a:xfrm>
              <a:off x="2243075" y="2584825"/>
              <a:ext cx="1860500" cy="2891650"/>
            </a:xfrm>
            <a:custGeom>
              <a:avLst/>
              <a:gdLst/>
              <a:ahLst/>
              <a:cxnLst/>
              <a:rect l="l" t="t" r="r" b="b"/>
              <a:pathLst>
                <a:path w="74420" h="115666" extrusionOk="0">
                  <a:moveTo>
                    <a:pt x="56266" y="12287"/>
                  </a:moveTo>
                  <a:lnTo>
                    <a:pt x="59646" y="36278"/>
                  </a:lnTo>
                  <a:lnTo>
                    <a:pt x="15115" y="36407"/>
                  </a:lnTo>
                  <a:lnTo>
                    <a:pt x="17439" y="12813"/>
                  </a:lnTo>
                  <a:lnTo>
                    <a:pt x="56266" y="12287"/>
                  </a:lnTo>
                  <a:close/>
                  <a:moveTo>
                    <a:pt x="72757" y="0"/>
                  </a:moveTo>
                  <a:lnTo>
                    <a:pt x="1991" y="1029"/>
                  </a:lnTo>
                  <a:lnTo>
                    <a:pt x="810" y="1166"/>
                  </a:lnTo>
                  <a:cubicBezTo>
                    <a:pt x="88" y="5086"/>
                    <a:pt x="0" y="9095"/>
                    <a:pt x="549" y="13043"/>
                  </a:cubicBezTo>
                  <a:lnTo>
                    <a:pt x="6959" y="12956"/>
                  </a:lnTo>
                  <a:lnTo>
                    <a:pt x="6959" y="12956"/>
                  </a:lnTo>
                  <a:cubicBezTo>
                    <a:pt x="5684" y="47193"/>
                    <a:pt x="4408" y="81428"/>
                    <a:pt x="3133" y="115665"/>
                  </a:cubicBezTo>
                  <a:lnTo>
                    <a:pt x="7309" y="115665"/>
                  </a:lnTo>
                  <a:lnTo>
                    <a:pt x="14843" y="39167"/>
                  </a:lnTo>
                  <a:cubicBezTo>
                    <a:pt x="29895" y="39107"/>
                    <a:pt x="44946" y="38967"/>
                    <a:pt x="59994" y="38746"/>
                  </a:cubicBezTo>
                  <a:lnTo>
                    <a:pt x="70427" y="112782"/>
                  </a:lnTo>
                  <a:lnTo>
                    <a:pt x="74420" y="112782"/>
                  </a:lnTo>
                  <a:cubicBezTo>
                    <a:pt x="72405" y="79521"/>
                    <a:pt x="70821" y="46237"/>
                    <a:pt x="69667" y="12931"/>
                  </a:cubicBezTo>
                  <a:lnTo>
                    <a:pt x="69547" y="12108"/>
                  </a:lnTo>
                  <a:lnTo>
                    <a:pt x="73893" y="12049"/>
                  </a:lnTo>
                  <a:lnTo>
                    <a:pt x="7275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2"/>
            <p:cNvSpPr/>
            <p:nvPr/>
          </p:nvSpPr>
          <p:spPr>
            <a:xfrm>
              <a:off x="2261800" y="242425"/>
              <a:ext cx="348175" cy="259450"/>
            </a:xfrm>
            <a:custGeom>
              <a:avLst/>
              <a:gdLst/>
              <a:ahLst/>
              <a:cxnLst/>
              <a:rect l="l" t="t" r="r" b="b"/>
              <a:pathLst>
                <a:path w="13927" h="10378" extrusionOk="0">
                  <a:moveTo>
                    <a:pt x="2939" y="1"/>
                  </a:moveTo>
                  <a:cubicBezTo>
                    <a:pt x="2740" y="1"/>
                    <a:pt x="2556" y="96"/>
                    <a:pt x="2398" y="217"/>
                  </a:cubicBezTo>
                  <a:cubicBezTo>
                    <a:pt x="2173" y="389"/>
                    <a:pt x="1971" y="592"/>
                    <a:pt x="1763" y="781"/>
                  </a:cubicBezTo>
                  <a:lnTo>
                    <a:pt x="358" y="2059"/>
                  </a:lnTo>
                  <a:lnTo>
                    <a:pt x="7" y="2380"/>
                  </a:lnTo>
                  <a:cubicBezTo>
                    <a:pt x="0" y="2386"/>
                    <a:pt x="6" y="2394"/>
                    <a:pt x="14" y="2394"/>
                  </a:cubicBezTo>
                  <a:cubicBezTo>
                    <a:pt x="16" y="2394"/>
                    <a:pt x="18" y="2394"/>
                    <a:pt x="20" y="2392"/>
                  </a:cubicBezTo>
                  <a:cubicBezTo>
                    <a:pt x="673" y="1835"/>
                    <a:pt x="1328" y="1281"/>
                    <a:pt x="1977" y="719"/>
                  </a:cubicBezTo>
                  <a:cubicBezTo>
                    <a:pt x="1982" y="714"/>
                    <a:pt x="1977" y="707"/>
                    <a:pt x="1971" y="707"/>
                  </a:cubicBezTo>
                  <a:cubicBezTo>
                    <a:pt x="1970" y="707"/>
                    <a:pt x="1968" y="708"/>
                    <a:pt x="1967" y="709"/>
                  </a:cubicBezTo>
                  <a:cubicBezTo>
                    <a:pt x="1456" y="1139"/>
                    <a:pt x="948" y="1574"/>
                    <a:pt x="441" y="2008"/>
                  </a:cubicBezTo>
                  <a:lnTo>
                    <a:pt x="441" y="2008"/>
                  </a:lnTo>
                  <a:lnTo>
                    <a:pt x="1404" y="1132"/>
                  </a:lnTo>
                  <a:lnTo>
                    <a:pt x="2085" y="512"/>
                  </a:lnTo>
                  <a:cubicBezTo>
                    <a:pt x="2285" y="330"/>
                    <a:pt x="2491" y="117"/>
                    <a:pt x="2759" y="41"/>
                  </a:cubicBezTo>
                  <a:cubicBezTo>
                    <a:pt x="2815" y="25"/>
                    <a:pt x="2871" y="18"/>
                    <a:pt x="2925" y="18"/>
                  </a:cubicBezTo>
                  <a:cubicBezTo>
                    <a:pt x="3144" y="18"/>
                    <a:pt x="3345" y="134"/>
                    <a:pt x="3514" y="277"/>
                  </a:cubicBezTo>
                  <a:cubicBezTo>
                    <a:pt x="3739" y="464"/>
                    <a:pt x="3942" y="681"/>
                    <a:pt x="4152" y="885"/>
                  </a:cubicBezTo>
                  <a:lnTo>
                    <a:pt x="5495" y="2191"/>
                  </a:lnTo>
                  <a:lnTo>
                    <a:pt x="8192" y="4813"/>
                  </a:lnTo>
                  <a:lnTo>
                    <a:pt x="10888" y="7435"/>
                  </a:lnTo>
                  <a:cubicBezTo>
                    <a:pt x="11788" y="8309"/>
                    <a:pt x="12687" y="9182"/>
                    <a:pt x="13586" y="10055"/>
                  </a:cubicBezTo>
                  <a:cubicBezTo>
                    <a:pt x="13697" y="10163"/>
                    <a:pt x="13809" y="10270"/>
                    <a:pt x="13922" y="10377"/>
                  </a:cubicBezTo>
                  <a:cubicBezTo>
                    <a:pt x="13922" y="10377"/>
                    <a:pt x="13923" y="10378"/>
                    <a:pt x="13924" y="10378"/>
                  </a:cubicBezTo>
                  <a:cubicBezTo>
                    <a:pt x="13925" y="10378"/>
                    <a:pt x="13927" y="10375"/>
                    <a:pt x="13925" y="10373"/>
                  </a:cubicBezTo>
                  <a:cubicBezTo>
                    <a:pt x="13025" y="9468"/>
                    <a:pt x="12098" y="8589"/>
                    <a:pt x="11182" y="7698"/>
                  </a:cubicBezTo>
                  <a:lnTo>
                    <a:pt x="8435" y="5027"/>
                  </a:lnTo>
                  <a:lnTo>
                    <a:pt x="5699" y="2366"/>
                  </a:lnTo>
                  <a:lnTo>
                    <a:pt x="4327" y="1031"/>
                  </a:lnTo>
                  <a:cubicBezTo>
                    <a:pt x="4103" y="814"/>
                    <a:pt x="3883" y="594"/>
                    <a:pt x="3657" y="381"/>
                  </a:cubicBezTo>
                  <a:cubicBezTo>
                    <a:pt x="3484" y="218"/>
                    <a:pt x="3285" y="52"/>
                    <a:pt x="3045" y="10"/>
                  </a:cubicBezTo>
                  <a:cubicBezTo>
                    <a:pt x="3009" y="3"/>
                    <a:pt x="2974" y="1"/>
                    <a:pt x="2939" y="1"/>
                  </a:cubicBezTo>
                  <a:close/>
                </a:path>
              </a:pathLst>
            </a:custGeom>
            <a:solidFill>
              <a:srgbClr val="D9D9D9"/>
            </a:solidFill>
            <a:ln w="7620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2"/>
            <p:cNvSpPr/>
            <p:nvPr/>
          </p:nvSpPr>
          <p:spPr>
            <a:xfrm>
              <a:off x="3138325" y="876050"/>
              <a:ext cx="25" cy="13850"/>
            </a:xfrm>
            <a:custGeom>
              <a:avLst/>
              <a:gdLst/>
              <a:ahLst/>
              <a:cxnLst/>
              <a:rect l="l" t="t" r="r" b="b"/>
              <a:pathLst>
                <a:path w="1" h="554" extrusionOk="0">
                  <a:moveTo>
                    <a:pt x="1" y="554"/>
                  </a:moveTo>
                  <a:lnTo>
                    <a:pt x="1" y="1"/>
                  </a:lnTo>
                </a:path>
              </a:pathLst>
            </a:custGeom>
            <a:solidFill>
              <a:srgbClr val="B351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2"/>
            <p:cNvSpPr/>
            <p:nvPr/>
          </p:nvSpPr>
          <p:spPr>
            <a:xfrm>
              <a:off x="2699875" y="1650525"/>
              <a:ext cx="548050" cy="132400"/>
            </a:xfrm>
            <a:custGeom>
              <a:avLst/>
              <a:gdLst/>
              <a:ahLst/>
              <a:cxnLst/>
              <a:rect l="l" t="t" r="r" b="b"/>
              <a:pathLst>
                <a:path w="21922" h="5296" extrusionOk="0">
                  <a:moveTo>
                    <a:pt x="15802" y="1"/>
                  </a:moveTo>
                  <a:cubicBezTo>
                    <a:pt x="10968" y="1"/>
                    <a:pt x="6138" y="348"/>
                    <a:pt x="1348" y="1041"/>
                  </a:cubicBezTo>
                  <a:cubicBezTo>
                    <a:pt x="973" y="1095"/>
                    <a:pt x="567" y="1167"/>
                    <a:pt x="311" y="1446"/>
                  </a:cubicBezTo>
                  <a:cubicBezTo>
                    <a:pt x="1" y="1784"/>
                    <a:pt x="18" y="2297"/>
                    <a:pt x="54" y="2754"/>
                  </a:cubicBezTo>
                  <a:cubicBezTo>
                    <a:pt x="114" y="3520"/>
                    <a:pt x="173" y="4285"/>
                    <a:pt x="233" y="5050"/>
                  </a:cubicBezTo>
                  <a:cubicBezTo>
                    <a:pt x="372" y="5121"/>
                    <a:pt x="498" y="5210"/>
                    <a:pt x="628" y="5296"/>
                  </a:cubicBezTo>
                  <a:lnTo>
                    <a:pt x="21921" y="4586"/>
                  </a:lnTo>
                  <a:cubicBezTo>
                    <a:pt x="21800" y="3121"/>
                    <a:pt x="21765" y="1650"/>
                    <a:pt x="21817" y="180"/>
                  </a:cubicBezTo>
                  <a:cubicBezTo>
                    <a:pt x="19813" y="60"/>
                    <a:pt x="17808" y="1"/>
                    <a:pt x="1580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2"/>
            <p:cNvSpPr/>
            <p:nvPr/>
          </p:nvSpPr>
          <p:spPr>
            <a:xfrm>
              <a:off x="2565975" y="485350"/>
              <a:ext cx="714450" cy="1177300"/>
            </a:xfrm>
            <a:custGeom>
              <a:avLst/>
              <a:gdLst/>
              <a:ahLst/>
              <a:cxnLst/>
              <a:rect l="l" t="t" r="r" b="b"/>
              <a:pathLst>
                <a:path w="28578" h="47092" extrusionOk="0">
                  <a:moveTo>
                    <a:pt x="3016" y="0"/>
                  </a:moveTo>
                  <a:cubicBezTo>
                    <a:pt x="1724" y="0"/>
                    <a:pt x="400" y="645"/>
                    <a:pt x="1" y="1849"/>
                  </a:cubicBezTo>
                  <a:cubicBezTo>
                    <a:pt x="8459" y="7472"/>
                    <a:pt x="16667" y="13449"/>
                    <a:pt x="24625" y="19777"/>
                  </a:cubicBezTo>
                  <a:cubicBezTo>
                    <a:pt x="20543" y="28612"/>
                    <a:pt x="16948" y="37650"/>
                    <a:pt x="13840" y="46894"/>
                  </a:cubicBezTo>
                  <a:lnTo>
                    <a:pt x="19293" y="47091"/>
                  </a:lnTo>
                  <a:cubicBezTo>
                    <a:pt x="22246" y="38185"/>
                    <a:pt x="25198" y="29279"/>
                    <a:pt x="28151" y="20374"/>
                  </a:cubicBezTo>
                  <a:cubicBezTo>
                    <a:pt x="28363" y="19734"/>
                    <a:pt x="28578" y="19072"/>
                    <a:pt x="28511" y="18402"/>
                  </a:cubicBezTo>
                  <a:cubicBezTo>
                    <a:pt x="28445" y="17732"/>
                    <a:pt x="28016" y="17049"/>
                    <a:pt x="27357" y="16908"/>
                  </a:cubicBezTo>
                  <a:cubicBezTo>
                    <a:pt x="27268" y="16888"/>
                    <a:pt x="27180" y="16879"/>
                    <a:pt x="27095" y="16879"/>
                  </a:cubicBezTo>
                  <a:cubicBezTo>
                    <a:pt x="26782" y="16879"/>
                    <a:pt x="26496" y="17002"/>
                    <a:pt x="26236" y="17195"/>
                  </a:cubicBezTo>
                  <a:lnTo>
                    <a:pt x="7626" y="2275"/>
                  </a:lnTo>
                  <a:cubicBezTo>
                    <a:pt x="6451" y="1332"/>
                    <a:pt x="5212" y="360"/>
                    <a:pt x="3733" y="69"/>
                  </a:cubicBezTo>
                  <a:cubicBezTo>
                    <a:pt x="3500" y="23"/>
                    <a:pt x="3258" y="0"/>
                    <a:pt x="301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2"/>
            <p:cNvSpPr/>
            <p:nvPr/>
          </p:nvSpPr>
          <p:spPr>
            <a:xfrm>
              <a:off x="1702925" y="244850"/>
              <a:ext cx="599700" cy="521675"/>
            </a:xfrm>
            <a:custGeom>
              <a:avLst/>
              <a:gdLst/>
              <a:ahLst/>
              <a:cxnLst/>
              <a:rect l="l" t="t" r="r" b="b"/>
              <a:pathLst>
                <a:path w="23988" h="20867" extrusionOk="0">
                  <a:moveTo>
                    <a:pt x="16503" y="0"/>
                  </a:moveTo>
                  <a:cubicBezTo>
                    <a:pt x="15488" y="0"/>
                    <a:pt x="14468" y="161"/>
                    <a:pt x="13518" y="469"/>
                  </a:cubicBezTo>
                  <a:cubicBezTo>
                    <a:pt x="10389" y="1483"/>
                    <a:pt x="7845" y="3745"/>
                    <a:pt x="5402" y="5948"/>
                  </a:cubicBezTo>
                  <a:cubicBezTo>
                    <a:pt x="0" y="11310"/>
                    <a:pt x="10597" y="20867"/>
                    <a:pt x="16597" y="20867"/>
                  </a:cubicBezTo>
                  <a:cubicBezTo>
                    <a:pt x="18320" y="20867"/>
                    <a:pt x="19664" y="20078"/>
                    <a:pt x="20141" y="18175"/>
                  </a:cubicBezTo>
                  <a:lnTo>
                    <a:pt x="20169" y="18291"/>
                  </a:lnTo>
                  <a:cubicBezTo>
                    <a:pt x="21718" y="15825"/>
                    <a:pt x="22815" y="13102"/>
                    <a:pt x="23407" y="10250"/>
                  </a:cubicBezTo>
                  <a:cubicBezTo>
                    <a:pt x="23935" y="7695"/>
                    <a:pt x="23988" y="4828"/>
                    <a:pt x="22466" y="2708"/>
                  </a:cubicBezTo>
                  <a:cubicBezTo>
                    <a:pt x="21129" y="847"/>
                    <a:pt x="18832" y="0"/>
                    <a:pt x="165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2"/>
            <p:cNvSpPr/>
            <p:nvPr/>
          </p:nvSpPr>
          <p:spPr>
            <a:xfrm>
              <a:off x="1805725" y="405775"/>
              <a:ext cx="444475" cy="334875"/>
            </a:xfrm>
            <a:custGeom>
              <a:avLst/>
              <a:gdLst/>
              <a:ahLst/>
              <a:cxnLst/>
              <a:rect l="l" t="t" r="r" b="b"/>
              <a:pathLst>
                <a:path w="17779" h="13395" extrusionOk="0">
                  <a:moveTo>
                    <a:pt x="2589" y="1"/>
                  </a:moveTo>
                  <a:cubicBezTo>
                    <a:pt x="2109" y="1"/>
                    <a:pt x="1637" y="82"/>
                    <a:pt x="1249" y="359"/>
                  </a:cubicBezTo>
                  <a:cubicBezTo>
                    <a:pt x="873" y="629"/>
                    <a:pt x="647" y="1051"/>
                    <a:pt x="482" y="1487"/>
                  </a:cubicBezTo>
                  <a:cubicBezTo>
                    <a:pt x="1" y="2886"/>
                    <a:pt x="271" y="4465"/>
                    <a:pt x="963" y="5774"/>
                  </a:cubicBezTo>
                  <a:cubicBezTo>
                    <a:pt x="1640" y="7082"/>
                    <a:pt x="2708" y="8151"/>
                    <a:pt x="3852" y="9083"/>
                  </a:cubicBezTo>
                  <a:cubicBezTo>
                    <a:pt x="6179" y="10989"/>
                    <a:pt x="8882" y="13394"/>
                    <a:pt x="11757" y="13394"/>
                  </a:cubicBezTo>
                  <a:cubicBezTo>
                    <a:pt x="11854" y="13394"/>
                    <a:pt x="11952" y="13392"/>
                    <a:pt x="12050" y="13386"/>
                  </a:cubicBezTo>
                  <a:cubicBezTo>
                    <a:pt x="15209" y="13371"/>
                    <a:pt x="17779" y="11366"/>
                    <a:pt x="12953" y="5292"/>
                  </a:cubicBezTo>
                  <a:cubicBezTo>
                    <a:pt x="12080" y="4285"/>
                    <a:pt x="11072" y="3397"/>
                    <a:pt x="9974" y="2645"/>
                  </a:cubicBezTo>
                  <a:cubicBezTo>
                    <a:pt x="7974" y="1262"/>
                    <a:pt x="5687" y="343"/>
                    <a:pt x="3265" y="43"/>
                  </a:cubicBezTo>
                  <a:cubicBezTo>
                    <a:pt x="3043" y="19"/>
                    <a:pt x="2815" y="1"/>
                    <a:pt x="258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2"/>
            <p:cNvSpPr/>
            <p:nvPr/>
          </p:nvSpPr>
          <p:spPr>
            <a:xfrm>
              <a:off x="1968550" y="471900"/>
              <a:ext cx="161000" cy="153275"/>
            </a:xfrm>
            <a:custGeom>
              <a:avLst/>
              <a:gdLst/>
              <a:ahLst/>
              <a:cxnLst/>
              <a:rect l="l" t="t" r="r" b="b"/>
              <a:pathLst>
                <a:path w="6440" h="6131" extrusionOk="0">
                  <a:moveTo>
                    <a:pt x="3461" y="1"/>
                  </a:moveTo>
                  <a:lnTo>
                    <a:pt x="3175" y="181"/>
                  </a:lnTo>
                  <a:cubicBezTo>
                    <a:pt x="3166" y="181"/>
                    <a:pt x="3156" y="181"/>
                    <a:pt x="3146" y="181"/>
                  </a:cubicBezTo>
                  <a:cubicBezTo>
                    <a:pt x="1744" y="181"/>
                    <a:pt x="421" y="1319"/>
                    <a:pt x="213" y="2723"/>
                  </a:cubicBezTo>
                  <a:cubicBezTo>
                    <a:pt x="1" y="4121"/>
                    <a:pt x="949" y="5612"/>
                    <a:pt x="2303" y="6018"/>
                  </a:cubicBezTo>
                  <a:cubicBezTo>
                    <a:pt x="2562" y="6094"/>
                    <a:pt x="2829" y="6131"/>
                    <a:pt x="3095" y="6131"/>
                  </a:cubicBezTo>
                  <a:cubicBezTo>
                    <a:pt x="4239" y="6131"/>
                    <a:pt x="5380" y="5460"/>
                    <a:pt x="5868" y="4423"/>
                  </a:cubicBezTo>
                  <a:lnTo>
                    <a:pt x="6440" y="2647"/>
                  </a:lnTo>
                  <a:cubicBezTo>
                    <a:pt x="5567" y="1640"/>
                    <a:pt x="4559" y="752"/>
                    <a:pt x="346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2"/>
            <p:cNvSpPr/>
            <p:nvPr/>
          </p:nvSpPr>
          <p:spPr>
            <a:xfrm>
              <a:off x="3229300" y="946700"/>
              <a:ext cx="3675" cy="3550"/>
            </a:xfrm>
            <a:custGeom>
              <a:avLst/>
              <a:gdLst/>
              <a:ahLst/>
              <a:cxnLst/>
              <a:rect l="l" t="t" r="r" b="b"/>
              <a:pathLst>
                <a:path w="147" h="142" extrusionOk="0">
                  <a:moveTo>
                    <a:pt x="137" y="1"/>
                  </a:moveTo>
                  <a:cubicBezTo>
                    <a:pt x="136" y="1"/>
                    <a:pt x="135" y="1"/>
                    <a:pt x="134" y="2"/>
                  </a:cubicBezTo>
                  <a:cubicBezTo>
                    <a:pt x="110" y="14"/>
                    <a:pt x="90" y="40"/>
                    <a:pt x="72" y="60"/>
                  </a:cubicBezTo>
                  <a:cubicBezTo>
                    <a:pt x="49" y="83"/>
                    <a:pt x="28" y="106"/>
                    <a:pt x="6" y="127"/>
                  </a:cubicBezTo>
                  <a:cubicBezTo>
                    <a:pt x="1" y="133"/>
                    <a:pt x="6" y="141"/>
                    <a:pt x="13" y="141"/>
                  </a:cubicBezTo>
                  <a:cubicBezTo>
                    <a:pt x="14" y="141"/>
                    <a:pt x="16" y="141"/>
                    <a:pt x="18" y="139"/>
                  </a:cubicBezTo>
                  <a:cubicBezTo>
                    <a:pt x="40" y="117"/>
                    <a:pt x="63" y="95"/>
                    <a:pt x="85" y="74"/>
                  </a:cubicBezTo>
                  <a:cubicBezTo>
                    <a:pt x="105" y="55"/>
                    <a:pt x="130" y="36"/>
                    <a:pt x="144" y="12"/>
                  </a:cubicBezTo>
                  <a:cubicBezTo>
                    <a:pt x="147" y="6"/>
                    <a:pt x="142" y="1"/>
                    <a:pt x="137" y="1"/>
                  </a:cubicBezTo>
                  <a:close/>
                </a:path>
              </a:pathLst>
            </a:custGeom>
            <a:solidFill>
              <a:srgbClr val="2D16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2"/>
            <p:cNvSpPr/>
            <p:nvPr/>
          </p:nvSpPr>
          <p:spPr>
            <a:xfrm>
              <a:off x="2352050" y="1758950"/>
              <a:ext cx="1264225" cy="304116"/>
            </a:xfrm>
            <a:custGeom>
              <a:avLst/>
              <a:gdLst/>
              <a:ahLst/>
              <a:cxnLst/>
              <a:rect l="l" t="t" r="r" b="b"/>
              <a:pathLst>
                <a:path w="50569" h="11792" extrusionOk="0">
                  <a:moveTo>
                    <a:pt x="30789" y="0"/>
                  </a:moveTo>
                  <a:cubicBezTo>
                    <a:pt x="21304" y="0"/>
                    <a:pt x="11820" y="418"/>
                    <a:pt x="2365" y="1253"/>
                  </a:cubicBezTo>
                  <a:lnTo>
                    <a:pt x="125" y="1512"/>
                  </a:lnTo>
                  <a:lnTo>
                    <a:pt x="125" y="2264"/>
                  </a:lnTo>
                  <a:lnTo>
                    <a:pt x="30338" y="1262"/>
                  </a:lnTo>
                  <a:cubicBezTo>
                    <a:pt x="30338" y="1262"/>
                    <a:pt x="31027" y="3330"/>
                    <a:pt x="31091" y="5775"/>
                  </a:cubicBezTo>
                  <a:cubicBezTo>
                    <a:pt x="31153" y="8219"/>
                    <a:pt x="31153" y="9912"/>
                    <a:pt x="31153" y="9912"/>
                  </a:cubicBezTo>
                  <a:lnTo>
                    <a:pt x="0" y="11040"/>
                  </a:lnTo>
                  <a:lnTo>
                    <a:pt x="251" y="11792"/>
                  </a:lnTo>
                  <a:lnTo>
                    <a:pt x="31208" y="10495"/>
                  </a:lnTo>
                  <a:lnTo>
                    <a:pt x="49485" y="9167"/>
                  </a:lnTo>
                  <a:cubicBezTo>
                    <a:pt x="49716" y="9150"/>
                    <a:pt x="49960" y="9130"/>
                    <a:pt x="50154" y="9002"/>
                  </a:cubicBezTo>
                  <a:cubicBezTo>
                    <a:pt x="50534" y="8751"/>
                    <a:pt x="50569" y="8216"/>
                    <a:pt x="50563" y="7759"/>
                  </a:cubicBezTo>
                  <a:cubicBezTo>
                    <a:pt x="50542" y="5897"/>
                    <a:pt x="50520" y="4034"/>
                    <a:pt x="50499" y="2172"/>
                  </a:cubicBezTo>
                  <a:cubicBezTo>
                    <a:pt x="50494" y="1714"/>
                    <a:pt x="50468" y="1205"/>
                    <a:pt x="50145" y="881"/>
                  </a:cubicBezTo>
                  <a:cubicBezTo>
                    <a:pt x="49840" y="577"/>
                    <a:pt x="49370" y="534"/>
                    <a:pt x="48939" y="510"/>
                  </a:cubicBezTo>
                  <a:cubicBezTo>
                    <a:pt x="42893" y="170"/>
                    <a:pt x="36841" y="0"/>
                    <a:pt x="3078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2"/>
            <p:cNvSpPr/>
            <p:nvPr/>
          </p:nvSpPr>
          <p:spPr>
            <a:xfrm>
              <a:off x="2358325" y="2256950"/>
              <a:ext cx="1444850" cy="357300"/>
            </a:xfrm>
            <a:custGeom>
              <a:avLst/>
              <a:gdLst/>
              <a:ahLst/>
              <a:cxnLst/>
              <a:rect l="l" t="t" r="r" b="b"/>
              <a:pathLst>
                <a:path w="57794" h="14292" extrusionOk="0">
                  <a:moveTo>
                    <a:pt x="55787" y="0"/>
                  </a:moveTo>
                  <a:cubicBezTo>
                    <a:pt x="54659" y="0"/>
                    <a:pt x="3705" y="613"/>
                    <a:pt x="3705" y="613"/>
                  </a:cubicBezTo>
                  <a:cubicBezTo>
                    <a:pt x="3705" y="613"/>
                    <a:pt x="674" y="924"/>
                    <a:pt x="581" y="1347"/>
                  </a:cubicBezTo>
                  <a:cubicBezTo>
                    <a:pt x="487" y="1770"/>
                    <a:pt x="627" y="2507"/>
                    <a:pt x="627" y="2507"/>
                  </a:cubicBezTo>
                  <a:cubicBezTo>
                    <a:pt x="634" y="2507"/>
                    <a:pt x="649" y="2508"/>
                    <a:pt x="672" y="2508"/>
                  </a:cubicBezTo>
                  <a:cubicBezTo>
                    <a:pt x="2273" y="2508"/>
                    <a:pt x="42623" y="1629"/>
                    <a:pt x="42623" y="1629"/>
                  </a:cubicBezTo>
                  <a:lnTo>
                    <a:pt x="43125" y="12411"/>
                  </a:lnTo>
                  <a:lnTo>
                    <a:pt x="126" y="13037"/>
                  </a:lnTo>
                  <a:lnTo>
                    <a:pt x="1" y="14292"/>
                  </a:lnTo>
                  <a:lnTo>
                    <a:pt x="44755" y="13414"/>
                  </a:lnTo>
                  <a:lnTo>
                    <a:pt x="57793" y="13414"/>
                  </a:lnTo>
                  <a:lnTo>
                    <a:pt x="57166" y="752"/>
                  </a:lnTo>
                  <a:cubicBezTo>
                    <a:pt x="57166" y="752"/>
                    <a:pt x="56916" y="0"/>
                    <a:pt x="55787" y="0"/>
                  </a:cubicBezTo>
                  <a:close/>
                </a:path>
              </a:pathLst>
            </a:custGeom>
            <a:solidFill>
              <a:srgbClr val="E660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2"/>
            <p:cNvSpPr/>
            <p:nvPr/>
          </p:nvSpPr>
          <p:spPr>
            <a:xfrm>
              <a:off x="4445375" y="4784075"/>
              <a:ext cx="783525" cy="672775"/>
            </a:xfrm>
            <a:custGeom>
              <a:avLst/>
              <a:gdLst/>
              <a:ahLst/>
              <a:cxnLst/>
              <a:rect l="l" t="t" r="r" b="b"/>
              <a:pathLst>
                <a:path w="31341" h="26911" extrusionOk="0">
                  <a:moveTo>
                    <a:pt x="238" y="0"/>
                  </a:moveTo>
                  <a:cubicBezTo>
                    <a:pt x="238" y="0"/>
                    <a:pt x="187" y="2807"/>
                    <a:pt x="119" y="6542"/>
                  </a:cubicBezTo>
                  <a:cubicBezTo>
                    <a:pt x="119" y="6897"/>
                    <a:pt x="119" y="7252"/>
                    <a:pt x="102" y="7623"/>
                  </a:cubicBezTo>
                  <a:cubicBezTo>
                    <a:pt x="85" y="10142"/>
                    <a:pt x="51" y="12982"/>
                    <a:pt x="35" y="15636"/>
                  </a:cubicBezTo>
                  <a:cubicBezTo>
                    <a:pt x="18" y="16042"/>
                    <a:pt x="18" y="16448"/>
                    <a:pt x="18" y="16836"/>
                  </a:cubicBezTo>
                  <a:cubicBezTo>
                    <a:pt x="1" y="18966"/>
                    <a:pt x="18" y="20911"/>
                    <a:pt x="35" y="22398"/>
                  </a:cubicBezTo>
                  <a:cubicBezTo>
                    <a:pt x="51" y="22838"/>
                    <a:pt x="51" y="23244"/>
                    <a:pt x="68" y="23581"/>
                  </a:cubicBezTo>
                  <a:cubicBezTo>
                    <a:pt x="99" y="24608"/>
                    <a:pt x="146" y="25222"/>
                    <a:pt x="218" y="25318"/>
                  </a:cubicBezTo>
                  <a:cubicBezTo>
                    <a:pt x="458" y="25308"/>
                    <a:pt x="698" y="25304"/>
                    <a:pt x="938" y="25304"/>
                  </a:cubicBezTo>
                  <a:cubicBezTo>
                    <a:pt x="3062" y="25304"/>
                    <a:pt x="5213" y="25658"/>
                    <a:pt x="7312" y="25806"/>
                  </a:cubicBezTo>
                  <a:cubicBezTo>
                    <a:pt x="10661" y="26042"/>
                    <a:pt x="13971" y="26690"/>
                    <a:pt x="17323" y="26864"/>
                  </a:cubicBezTo>
                  <a:cubicBezTo>
                    <a:pt x="17938" y="26895"/>
                    <a:pt x="18554" y="26910"/>
                    <a:pt x="19172" y="26910"/>
                  </a:cubicBezTo>
                  <a:cubicBezTo>
                    <a:pt x="23196" y="26910"/>
                    <a:pt x="27281" y="26281"/>
                    <a:pt x="31313" y="25542"/>
                  </a:cubicBezTo>
                  <a:cubicBezTo>
                    <a:pt x="31319" y="25480"/>
                    <a:pt x="31340" y="25419"/>
                    <a:pt x="31340" y="25357"/>
                  </a:cubicBezTo>
                  <a:lnTo>
                    <a:pt x="31340" y="0"/>
                  </a:lnTo>
                  <a:lnTo>
                    <a:pt x="17547" y="186"/>
                  </a:lnTo>
                  <a:lnTo>
                    <a:pt x="16938" y="186"/>
                  </a:lnTo>
                  <a:lnTo>
                    <a:pt x="15231" y="169"/>
                  </a:lnTo>
                  <a:lnTo>
                    <a:pt x="2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2"/>
            <p:cNvSpPr/>
            <p:nvPr/>
          </p:nvSpPr>
          <p:spPr>
            <a:xfrm>
              <a:off x="4451725" y="4758125"/>
              <a:ext cx="777250" cy="158175"/>
            </a:xfrm>
            <a:custGeom>
              <a:avLst/>
              <a:gdLst/>
              <a:ahLst/>
              <a:cxnLst/>
              <a:rect l="l" t="t" r="r" b="b"/>
              <a:pathLst>
                <a:path w="31090" h="6327" extrusionOk="0">
                  <a:moveTo>
                    <a:pt x="296" y="0"/>
                  </a:moveTo>
                  <a:cubicBezTo>
                    <a:pt x="108" y="323"/>
                    <a:pt x="1" y="673"/>
                    <a:pt x="1" y="1021"/>
                  </a:cubicBezTo>
                  <a:cubicBezTo>
                    <a:pt x="1" y="2781"/>
                    <a:pt x="2445" y="4312"/>
                    <a:pt x="6232" y="5292"/>
                  </a:cubicBezTo>
                  <a:cubicBezTo>
                    <a:pt x="7333" y="5547"/>
                    <a:pt x="8515" y="5789"/>
                    <a:pt x="9830" y="5963"/>
                  </a:cubicBezTo>
                  <a:cubicBezTo>
                    <a:pt x="10933" y="6111"/>
                    <a:pt x="12114" y="6192"/>
                    <a:pt x="13376" y="6245"/>
                  </a:cubicBezTo>
                  <a:cubicBezTo>
                    <a:pt x="13792" y="6298"/>
                    <a:pt x="14222" y="6313"/>
                    <a:pt x="14652" y="6313"/>
                  </a:cubicBezTo>
                  <a:lnTo>
                    <a:pt x="14706" y="6313"/>
                  </a:lnTo>
                  <a:cubicBezTo>
                    <a:pt x="14974" y="6326"/>
                    <a:pt x="15270" y="6326"/>
                    <a:pt x="15538" y="6326"/>
                  </a:cubicBezTo>
                  <a:lnTo>
                    <a:pt x="15740" y="6326"/>
                  </a:lnTo>
                  <a:cubicBezTo>
                    <a:pt x="15888" y="6326"/>
                    <a:pt x="16036" y="6326"/>
                    <a:pt x="16197" y="6313"/>
                  </a:cubicBezTo>
                  <a:cubicBezTo>
                    <a:pt x="16398" y="6313"/>
                    <a:pt x="16586" y="6313"/>
                    <a:pt x="16775" y="6272"/>
                  </a:cubicBezTo>
                  <a:lnTo>
                    <a:pt x="17016" y="6272"/>
                  </a:lnTo>
                  <a:cubicBezTo>
                    <a:pt x="17916" y="6272"/>
                    <a:pt x="18762" y="6232"/>
                    <a:pt x="19581" y="6111"/>
                  </a:cubicBezTo>
                  <a:cubicBezTo>
                    <a:pt x="26188" y="5547"/>
                    <a:pt x="31090" y="3478"/>
                    <a:pt x="31090" y="1021"/>
                  </a:cubicBezTo>
                  <a:cubicBezTo>
                    <a:pt x="31090" y="940"/>
                    <a:pt x="31064" y="873"/>
                    <a:pt x="31063" y="793"/>
                  </a:cubicBezTo>
                  <a:cubicBezTo>
                    <a:pt x="28713" y="753"/>
                    <a:pt x="26376" y="712"/>
                    <a:pt x="24026" y="659"/>
                  </a:cubicBezTo>
                  <a:cubicBezTo>
                    <a:pt x="21394" y="605"/>
                    <a:pt x="18775" y="551"/>
                    <a:pt x="16143" y="471"/>
                  </a:cubicBezTo>
                  <a:cubicBezTo>
                    <a:pt x="15511" y="457"/>
                    <a:pt x="14867" y="444"/>
                    <a:pt x="14222" y="418"/>
                  </a:cubicBezTo>
                  <a:cubicBezTo>
                    <a:pt x="9589" y="297"/>
                    <a:pt x="4943" y="148"/>
                    <a:pt x="29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2"/>
            <p:cNvSpPr/>
            <p:nvPr/>
          </p:nvSpPr>
          <p:spPr>
            <a:xfrm>
              <a:off x="4828900" y="3467800"/>
              <a:ext cx="754425" cy="934775"/>
            </a:xfrm>
            <a:custGeom>
              <a:avLst/>
              <a:gdLst/>
              <a:ahLst/>
              <a:cxnLst/>
              <a:rect l="l" t="t" r="r" b="b"/>
              <a:pathLst>
                <a:path w="30177" h="37391" extrusionOk="0">
                  <a:moveTo>
                    <a:pt x="30177" y="1"/>
                  </a:moveTo>
                  <a:cubicBezTo>
                    <a:pt x="21337" y="4386"/>
                    <a:pt x="14294" y="11656"/>
                    <a:pt x="7857" y="19135"/>
                  </a:cubicBezTo>
                  <a:cubicBezTo>
                    <a:pt x="5678" y="21667"/>
                    <a:pt x="3523" y="24273"/>
                    <a:pt x="2072" y="27283"/>
                  </a:cubicBezTo>
                  <a:cubicBezTo>
                    <a:pt x="1057" y="29391"/>
                    <a:pt x="407" y="31674"/>
                    <a:pt x="151" y="34000"/>
                  </a:cubicBezTo>
                  <a:lnTo>
                    <a:pt x="151" y="34000"/>
                  </a:lnTo>
                  <a:cubicBezTo>
                    <a:pt x="4913" y="23640"/>
                    <a:pt x="17457" y="18995"/>
                    <a:pt x="23818" y="9477"/>
                  </a:cubicBezTo>
                  <a:cubicBezTo>
                    <a:pt x="25939" y="6302"/>
                    <a:pt x="27368" y="2588"/>
                    <a:pt x="30177" y="1"/>
                  </a:cubicBezTo>
                  <a:close/>
                  <a:moveTo>
                    <a:pt x="151" y="34000"/>
                  </a:moveTo>
                  <a:cubicBezTo>
                    <a:pt x="100" y="34111"/>
                    <a:pt x="49" y="34223"/>
                    <a:pt x="0" y="34336"/>
                  </a:cubicBezTo>
                  <a:lnTo>
                    <a:pt x="30" y="35897"/>
                  </a:lnTo>
                  <a:lnTo>
                    <a:pt x="30" y="35897"/>
                  </a:lnTo>
                  <a:cubicBezTo>
                    <a:pt x="41" y="35264"/>
                    <a:pt x="81" y="34630"/>
                    <a:pt x="151" y="34000"/>
                  </a:cubicBezTo>
                  <a:close/>
                  <a:moveTo>
                    <a:pt x="30" y="35897"/>
                  </a:moveTo>
                  <a:cubicBezTo>
                    <a:pt x="21" y="36395"/>
                    <a:pt x="30" y="36893"/>
                    <a:pt x="58" y="37391"/>
                  </a:cubicBezTo>
                  <a:lnTo>
                    <a:pt x="30" y="3589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2"/>
            <p:cNvSpPr/>
            <p:nvPr/>
          </p:nvSpPr>
          <p:spPr>
            <a:xfrm>
              <a:off x="3901125" y="3222900"/>
              <a:ext cx="931575" cy="946825"/>
            </a:xfrm>
            <a:custGeom>
              <a:avLst/>
              <a:gdLst/>
              <a:ahLst/>
              <a:cxnLst/>
              <a:rect l="l" t="t" r="r" b="b"/>
              <a:pathLst>
                <a:path w="37263" h="37873" extrusionOk="0">
                  <a:moveTo>
                    <a:pt x="1115" y="0"/>
                  </a:moveTo>
                  <a:cubicBezTo>
                    <a:pt x="745" y="0"/>
                    <a:pt x="373" y="26"/>
                    <a:pt x="0" y="80"/>
                  </a:cubicBezTo>
                  <a:cubicBezTo>
                    <a:pt x="6964" y="2503"/>
                    <a:pt x="11197" y="10061"/>
                    <a:pt x="18197" y="12379"/>
                  </a:cubicBezTo>
                  <a:cubicBezTo>
                    <a:pt x="19242" y="12724"/>
                    <a:pt x="20330" y="12945"/>
                    <a:pt x="21341" y="13380"/>
                  </a:cubicBezTo>
                  <a:cubicBezTo>
                    <a:pt x="23849" y="14457"/>
                    <a:pt x="25616" y="16715"/>
                    <a:pt x="27273" y="18885"/>
                  </a:cubicBezTo>
                  <a:cubicBezTo>
                    <a:pt x="31663" y="24633"/>
                    <a:pt x="36200" y="30718"/>
                    <a:pt x="37262" y="37872"/>
                  </a:cubicBezTo>
                  <a:lnTo>
                    <a:pt x="36981" y="33148"/>
                  </a:lnTo>
                  <a:cubicBezTo>
                    <a:pt x="35283" y="26220"/>
                    <a:pt x="33398" y="18944"/>
                    <a:pt x="28436" y="13820"/>
                  </a:cubicBezTo>
                  <a:cubicBezTo>
                    <a:pt x="25147" y="10421"/>
                    <a:pt x="20796" y="8292"/>
                    <a:pt x="16539" y="6229"/>
                  </a:cubicBezTo>
                  <a:cubicBezTo>
                    <a:pt x="13777" y="4891"/>
                    <a:pt x="11016" y="3553"/>
                    <a:pt x="8254" y="2215"/>
                  </a:cubicBezTo>
                  <a:cubicBezTo>
                    <a:pt x="5994" y="1121"/>
                    <a:pt x="3584" y="0"/>
                    <a:pt x="11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2"/>
            <p:cNvSpPr/>
            <p:nvPr/>
          </p:nvSpPr>
          <p:spPr>
            <a:xfrm>
              <a:off x="4399900" y="2757150"/>
              <a:ext cx="463300" cy="1149225"/>
            </a:xfrm>
            <a:custGeom>
              <a:avLst/>
              <a:gdLst/>
              <a:ahLst/>
              <a:cxnLst/>
              <a:rect l="l" t="t" r="r" b="b"/>
              <a:pathLst>
                <a:path w="18532" h="45969" extrusionOk="0">
                  <a:moveTo>
                    <a:pt x="0" y="1"/>
                  </a:moveTo>
                  <a:lnTo>
                    <a:pt x="0" y="1"/>
                  </a:lnTo>
                  <a:cubicBezTo>
                    <a:pt x="62" y="224"/>
                    <a:pt x="129" y="445"/>
                    <a:pt x="200" y="663"/>
                  </a:cubicBezTo>
                  <a:lnTo>
                    <a:pt x="200" y="663"/>
                  </a:lnTo>
                  <a:lnTo>
                    <a:pt x="0" y="1"/>
                  </a:lnTo>
                  <a:close/>
                  <a:moveTo>
                    <a:pt x="200" y="663"/>
                  </a:moveTo>
                  <a:lnTo>
                    <a:pt x="5464" y="18130"/>
                  </a:lnTo>
                  <a:cubicBezTo>
                    <a:pt x="5940" y="19709"/>
                    <a:pt x="6428" y="21313"/>
                    <a:pt x="7338" y="22690"/>
                  </a:cubicBezTo>
                  <a:cubicBezTo>
                    <a:pt x="8205" y="24000"/>
                    <a:pt x="9413" y="25041"/>
                    <a:pt x="10500" y="26175"/>
                  </a:cubicBezTo>
                  <a:cubicBezTo>
                    <a:pt x="15359" y="31249"/>
                    <a:pt x="17816" y="38532"/>
                    <a:pt x="17023" y="45511"/>
                  </a:cubicBezTo>
                  <a:lnTo>
                    <a:pt x="17037" y="45968"/>
                  </a:lnTo>
                  <a:cubicBezTo>
                    <a:pt x="17803" y="40211"/>
                    <a:pt x="18532" y="34136"/>
                    <a:pt x="16304" y="28771"/>
                  </a:cubicBezTo>
                  <a:cubicBezTo>
                    <a:pt x="15347" y="26465"/>
                    <a:pt x="13882" y="24408"/>
                    <a:pt x="12738" y="22188"/>
                  </a:cubicBezTo>
                  <a:cubicBezTo>
                    <a:pt x="11698" y="20168"/>
                    <a:pt x="10924" y="18017"/>
                    <a:pt x="9854" y="16012"/>
                  </a:cubicBezTo>
                  <a:cubicBezTo>
                    <a:pt x="6998" y="10660"/>
                    <a:pt x="2064" y="6394"/>
                    <a:pt x="200" y="6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2"/>
            <p:cNvSpPr/>
            <p:nvPr/>
          </p:nvSpPr>
          <p:spPr>
            <a:xfrm>
              <a:off x="3708100" y="2471400"/>
              <a:ext cx="2111000" cy="2298500"/>
            </a:xfrm>
            <a:custGeom>
              <a:avLst/>
              <a:gdLst/>
              <a:ahLst/>
              <a:cxnLst/>
              <a:rect l="l" t="t" r="r" b="b"/>
              <a:pathLst>
                <a:path w="84440" h="91940" extrusionOk="0">
                  <a:moveTo>
                    <a:pt x="48409" y="0"/>
                  </a:moveTo>
                  <a:lnTo>
                    <a:pt x="48409" y="0"/>
                  </a:lnTo>
                  <a:cubicBezTo>
                    <a:pt x="42637" y="11493"/>
                    <a:pt x="40782" y="24910"/>
                    <a:pt x="43220" y="37538"/>
                  </a:cubicBezTo>
                  <a:cubicBezTo>
                    <a:pt x="43868" y="40886"/>
                    <a:pt x="44799" y="44300"/>
                    <a:pt x="44815" y="47667"/>
                  </a:cubicBezTo>
                  <a:cubicBezTo>
                    <a:pt x="44794" y="47732"/>
                    <a:pt x="44775" y="47801"/>
                    <a:pt x="44775" y="47864"/>
                  </a:cubicBezTo>
                  <a:cubicBezTo>
                    <a:pt x="44735" y="48558"/>
                    <a:pt x="44707" y="49251"/>
                    <a:pt x="44656" y="49958"/>
                  </a:cubicBezTo>
                  <a:cubicBezTo>
                    <a:pt x="44595" y="50391"/>
                    <a:pt x="44534" y="50824"/>
                    <a:pt x="44431" y="51254"/>
                  </a:cubicBezTo>
                  <a:lnTo>
                    <a:pt x="44531" y="52569"/>
                  </a:lnTo>
                  <a:cubicBezTo>
                    <a:pt x="44383" y="55348"/>
                    <a:pt x="44250" y="58130"/>
                    <a:pt x="44129" y="60917"/>
                  </a:cubicBezTo>
                  <a:cubicBezTo>
                    <a:pt x="44117" y="61139"/>
                    <a:pt x="44105" y="61385"/>
                    <a:pt x="44103" y="61621"/>
                  </a:cubicBezTo>
                  <a:cubicBezTo>
                    <a:pt x="44079" y="61655"/>
                    <a:pt x="44052" y="61687"/>
                    <a:pt x="44026" y="61721"/>
                  </a:cubicBezTo>
                  <a:lnTo>
                    <a:pt x="44102" y="61770"/>
                  </a:lnTo>
                  <a:cubicBezTo>
                    <a:pt x="44063" y="62479"/>
                    <a:pt x="44036" y="63175"/>
                    <a:pt x="43995" y="63885"/>
                  </a:cubicBezTo>
                  <a:cubicBezTo>
                    <a:pt x="43942" y="65295"/>
                    <a:pt x="43888" y="66718"/>
                    <a:pt x="43847" y="68128"/>
                  </a:cubicBezTo>
                  <a:cubicBezTo>
                    <a:pt x="43847" y="68137"/>
                    <a:pt x="43847" y="68145"/>
                    <a:pt x="43847" y="68153"/>
                  </a:cubicBezTo>
                  <a:cubicBezTo>
                    <a:pt x="37848" y="56039"/>
                    <a:pt x="25260" y="47369"/>
                    <a:pt x="11762" y="46280"/>
                  </a:cubicBezTo>
                  <a:lnTo>
                    <a:pt x="11762" y="46280"/>
                  </a:lnTo>
                  <a:cubicBezTo>
                    <a:pt x="13993" y="47792"/>
                    <a:pt x="14922" y="50557"/>
                    <a:pt x="16332" y="52853"/>
                  </a:cubicBezTo>
                  <a:cubicBezTo>
                    <a:pt x="18731" y="56764"/>
                    <a:pt x="22695" y="59465"/>
                    <a:pt x="26810" y="61494"/>
                  </a:cubicBezTo>
                  <a:cubicBezTo>
                    <a:pt x="30925" y="63525"/>
                    <a:pt x="35301" y="65004"/>
                    <a:pt x="39351" y="67162"/>
                  </a:cubicBezTo>
                  <a:cubicBezTo>
                    <a:pt x="40944" y="68011"/>
                    <a:pt x="42511" y="69007"/>
                    <a:pt x="43781" y="70273"/>
                  </a:cubicBezTo>
                  <a:lnTo>
                    <a:pt x="43781" y="70277"/>
                  </a:lnTo>
                  <a:cubicBezTo>
                    <a:pt x="43740" y="71378"/>
                    <a:pt x="43727" y="72453"/>
                    <a:pt x="43713" y="73554"/>
                  </a:cubicBezTo>
                  <a:lnTo>
                    <a:pt x="43713" y="73570"/>
                  </a:lnTo>
                  <a:cubicBezTo>
                    <a:pt x="39286" y="71260"/>
                    <a:pt x="34294" y="70053"/>
                    <a:pt x="29305" y="70053"/>
                  </a:cubicBezTo>
                  <a:cubicBezTo>
                    <a:pt x="27111" y="70053"/>
                    <a:pt x="24918" y="70286"/>
                    <a:pt x="22774" y="70761"/>
                  </a:cubicBezTo>
                  <a:cubicBezTo>
                    <a:pt x="21008" y="71153"/>
                    <a:pt x="19268" y="71701"/>
                    <a:pt x="17469" y="71892"/>
                  </a:cubicBezTo>
                  <a:cubicBezTo>
                    <a:pt x="16797" y="71963"/>
                    <a:pt x="16122" y="71984"/>
                    <a:pt x="15447" y="71984"/>
                  </a:cubicBezTo>
                  <a:cubicBezTo>
                    <a:pt x="14470" y="71984"/>
                    <a:pt x="13492" y="71940"/>
                    <a:pt x="12514" y="71940"/>
                  </a:cubicBezTo>
                  <a:cubicBezTo>
                    <a:pt x="12276" y="71940"/>
                    <a:pt x="12037" y="71943"/>
                    <a:pt x="11798" y="71949"/>
                  </a:cubicBezTo>
                  <a:cubicBezTo>
                    <a:pt x="7597" y="72068"/>
                    <a:pt x="3440" y="73444"/>
                    <a:pt x="1" y="75857"/>
                  </a:cubicBezTo>
                  <a:cubicBezTo>
                    <a:pt x="2500" y="74923"/>
                    <a:pt x="5041" y="73981"/>
                    <a:pt x="7701" y="73777"/>
                  </a:cubicBezTo>
                  <a:cubicBezTo>
                    <a:pt x="8126" y="73744"/>
                    <a:pt x="8550" y="73730"/>
                    <a:pt x="8975" y="73730"/>
                  </a:cubicBezTo>
                  <a:cubicBezTo>
                    <a:pt x="11055" y="73730"/>
                    <a:pt x="13137" y="74057"/>
                    <a:pt x="15223" y="74065"/>
                  </a:cubicBezTo>
                  <a:cubicBezTo>
                    <a:pt x="15255" y="74066"/>
                    <a:pt x="15286" y="74066"/>
                    <a:pt x="15318" y="74066"/>
                  </a:cubicBezTo>
                  <a:cubicBezTo>
                    <a:pt x="17995" y="74066"/>
                    <a:pt x="20643" y="73551"/>
                    <a:pt x="23300" y="73216"/>
                  </a:cubicBezTo>
                  <a:cubicBezTo>
                    <a:pt x="25759" y="72907"/>
                    <a:pt x="28233" y="72753"/>
                    <a:pt x="30705" y="72753"/>
                  </a:cubicBezTo>
                  <a:cubicBezTo>
                    <a:pt x="34023" y="72753"/>
                    <a:pt x="37339" y="73031"/>
                    <a:pt x="40619" y="73586"/>
                  </a:cubicBezTo>
                  <a:cubicBezTo>
                    <a:pt x="41667" y="73763"/>
                    <a:pt x="42736" y="74005"/>
                    <a:pt x="43688" y="74454"/>
                  </a:cubicBezTo>
                  <a:cubicBezTo>
                    <a:pt x="43607" y="78720"/>
                    <a:pt x="43621" y="83013"/>
                    <a:pt x="43755" y="87266"/>
                  </a:cubicBezTo>
                  <a:cubicBezTo>
                    <a:pt x="43809" y="88810"/>
                    <a:pt x="43876" y="90341"/>
                    <a:pt x="43970" y="91885"/>
                  </a:cubicBezTo>
                  <a:cubicBezTo>
                    <a:pt x="44614" y="91913"/>
                    <a:pt x="45259" y="91926"/>
                    <a:pt x="45890" y="91940"/>
                  </a:cubicBezTo>
                  <a:cubicBezTo>
                    <a:pt x="45890" y="90368"/>
                    <a:pt x="45863" y="88810"/>
                    <a:pt x="45836" y="87253"/>
                  </a:cubicBezTo>
                  <a:cubicBezTo>
                    <a:pt x="45770" y="82338"/>
                    <a:pt x="45688" y="77436"/>
                    <a:pt x="45676" y="72506"/>
                  </a:cubicBezTo>
                  <a:cubicBezTo>
                    <a:pt x="45649" y="71822"/>
                    <a:pt x="45649" y="71123"/>
                    <a:pt x="45649" y="70425"/>
                  </a:cubicBezTo>
                  <a:cubicBezTo>
                    <a:pt x="45649" y="66769"/>
                    <a:pt x="45693" y="63109"/>
                    <a:pt x="45782" y="59444"/>
                  </a:cubicBezTo>
                  <a:cubicBezTo>
                    <a:pt x="48934" y="55413"/>
                    <a:pt x="52428" y="51651"/>
                    <a:pt x="56254" y="48254"/>
                  </a:cubicBezTo>
                  <a:cubicBezTo>
                    <a:pt x="62514" y="42694"/>
                    <a:pt x="69558" y="38097"/>
                    <a:pt x="76572" y="33523"/>
                  </a:cubicBezTo>
                  <a:cubicBezTo>
                    <a:pt x="79064" y="31897"/>
                    <a:pt x="81598" y="30252"/>
                    <a:pt x="84439" y="29365"/>
                  </a:cubicBezTo>
                  <a:cubicBezTo>
                    <a:pt x="84028" y="29346"/>
                    <a:pt x="83617" y="29337"/>
                    <a:pt x="83206" y="29337"/>
                  </a:cubicBezTo>
                  <a:cubicBezTo>
                    <a:pt x="78138" y="29337"/>
                    <a:pt x="73077" y="30737"/>
                    <a:pt x="68739" y="33355"/>
                  </a:cubicBezTo>
                  <a:cubicBezTo>
                    <a:pt x="66371" y="34783"/>
                    <a:pt x="64231" y="36553"/>
                    <a:pt x="62102" y="38316"/>
                  </a:cubicBezTo>
                  <a:lnTo>
                    <a:pt x="53047" y="45809"/>
                  </a:lnTo>
                  <a:cubicBezTo>
                    <a:pt x="51663" y="46955"/>
                    <a:pt x="50257" y="48123"/>
                    <a:pt x="49269" y="49624"/>
                  </a:cubicBezTo>
                  <a:cubicBezTo>
                    <a:pt x="48343" y="51030"/>
                    <a:pt x="47827" y="52662"/>
                    <a:pt x="47324" y="54268"/>
                  </a:cubicBezTo>
                  <a:cubicBezTo>
                    <a:pt x="46810" y="55908"/>
                    <a:pt x="46295" y="57550"/>
                    <a:pt x="45781" y="59190"/>
                  </a:cubicBezTo>
                  <a:lnTo>
                    <a:pt x="45781" y="59158"/>
                  </a:lnTo>
                  <a:cubicBezTo>
                    <a:pt x="45847" y="57076"/>
                    <a:pt x="45942" y="54981"/>
                    <a:pt x="46036" y="52900"/>
                  </a:cubicBezTo>
                  <a:cubicBezTo>
                    <a:pt x="46063" y="52577"/>
                    <a:pt x="46076" y="52281"/>
                    <a:pt x="46090" y="51972"/>
                  </a:cubicBezTo>
                  <a:cubicBezTo>
                    <a:pt x="46090" y="51964"/>
                    <a:pt x="46090" y="51957"/>
                    <a:pt x="46091" y="51948"/>
                  </a:cubicBezTo>
                  <a:cubicBezTo>
                    <a:pt x="46915" y="49441"/>
                    <a:pt x="47932" y="46925"/>
                    <a:pt x="48400" y="44366"/>
                  </a:cubicBezTo>
                  <a:cubicBezTo>
                    <a:pt x="48847" y="41922"/>
                    <a:pt x="48785" y="39416"/>
                    <a:pt x="48631" y="36936"/>
                  </a:cubicBezTo>
                  <a:cubicBezTo>
                    <a:pt x="47867" y="24568"/>
                    <a:pt x="44905" y="11887"/>
                    <a:pt x="48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2"/>
            <p:cNvSpPr/>
            <p:nvPr/>
          </p:nvSpPr>
          <p:spPr>
            <a:xfrm>
              <a:off x="4841575" y="2547625"/>
              <a:ext cx="624725" cy="1316775"/>
            </a:xfrm>
            <a:custGeom>
              <a:avLst/>
              <a:gdLst/>
              <a:ahLst/>
              <a:cxnLst/>
              <a:rect l="l" t="t" r="r" b="b"/>
              <a:pathLst>
                <a:path w="24989" h="52671" extrusionOk="0">
                  <a:moveTo>
                    <a:pt x="24988" y="0"/>
                  </a:moveTo>
                  <a:lnTo>
                    <a:pt x="24988" y="0"/>
                  </a:lnTo>
                  <a:cubicBezTo>
                    <a:pt x="20983" y="4436"/>
                    <a:pt x="16943" y="8918"/>
                    <a:pt x="13985" y="14111"/>
                  </a:cubicBezTo>
                  <a:cubicBezTo>
                    <a:pt x="12612" y="16521"/>
                    <a:pt x="11487" y="19061"/>
                    <a:pt x="10363" y="21597"/>
                  </a:cubicBezTo>
                  <a:cubicBezTo>
                    <a:pt x="6326" y="30707"/>
                    <a:pt x="2261" y="39901"/>
                    <a:pt x="191" y="49649"/>
                  </a:cubicBezTo>
                  <a:lnTo>
                    <a:pt x="1" y="52671"/>
                  </a:lnTo>
                  <a:cubicBezTo>
                    <a:pt x="560" y="46681"/>
                    <a:pt x="6460" y="42876"/>
                    <a:pt x="9894" y="37936"/>
                  </a:cubicBezTo>
                  <a:cubicBezTo>
                    <a:pt x="12782" y="33781"/>
                    <a:pt x="13936" y="28710"/>
                    <a:pt x="15334" y="23847"/>
                  </a:cubicBezTo>
                  <a:cubicBezTo>
                    <a:pt x="17712" y="15583"/>
                    <a:pt x="20948" y="7591"/>
                    <a:pt x="2498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5" name="Google Shape;335;p22"/>
          <p:cNvSpPr/>
          <p:nvPr/>
        </p:nvSpPr>
        <p:spPr>
          <a:xfrm>
            <a:off x="6289795" y="970182"/>
            <a:ext cx="20100" cy="20100"/>
          </a:xfrm>
          <a:prstGeom prst="ellipse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22"/>
          <p:cNvSpPr/>
          <p:nvPr/>
        </p:nvSpPr>
        <p:spPr>
          <a:xfrm>
            <a:off x="350025" y="300550"/>
            <a:ext cx="162300" cy="4521900"/>
          </a:xfrm>
          <a:prstGeom prst="rect">
            <a:avLst/>
          </a:prstGeom>
          <a:solidFill>
            <a:srgbClr val="FFAD8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26"/>
          <p:cNvSpPr txBox="1">
            <a:spLocks noGrp="1"/>
          </p:cNvSpPr>
          <p:nvPr>
            <p:ph type="ctrTitle" idx="6"/>
          </p:nvPr>
        </p:nvSpPr>
        <p:spPr>
          <a:xfrm>
            <a:off x="871870" y="194613"/>
            <a:ext cx="735773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MX" b="1" dirty="0"/>
              <a:t>De la enseñanza por medio de televisión al aprendizaje por intervención a distancia </a:t>
            </a:r>
            <a:br>
              <a:rPr lang="es-MX" b="1" dirty="0"/>
            </a:br>
            <a:endParaRPr dirty="0"/>
          </a:p>
        </p:txBody>
      </p:sp>
      <p:sp>
        <p:nvSpPr>
          <p:cNvPr id="546" name="Google Shape;546;p26"/>
          <p:cNvSpPr txBox="1">
            <a:spLocks noGrp="1"/>
          </p:cNvSpPr>
          <p:nvPr>
            <p:ph type="subTitle" idx="1"/>
          </p:nvPr>
        </p:nvSpPr>
        <p:spPr>
          <a:xfrm>
            <a:off x="180753" y="2459002"/>
            <a:ext cx="1871331" cy="13155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s-MX" dirty="0"/>
              <a:t>Los materiales como la intervención docente deben poner al centro al alumno y su aprendizaje, no importando tanto el orden en que intervengan los elementos. </a:t>
            </a:r>
            <a:endParaRPr dirty="0"/>
          </a:p>
        </p:txBody>
      </p:sp>
      <p:sp>
        <p:nvSpPr>
          <p:cNvPr id="548" name="Google Shape;548;p26"/>
          <p:cNvSpPr txBox="1">
            <a:spLocks noGrp="1"/>
          </p:cNvSpPr>
          <p:nvPr>
            <p:ph type="subTitle" idx="2"/>
          </p:nvPr>
        </p:nvSpPr>
        <p:spPr>
          <a:xfrm>
            <a:off x="6830325" y="2392461"/>
            <a:ext cx="2155660" cy="15069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s-MX" dirty="0"/>
              <a:t>El docente ha de poner en juego habilidades de asimilación y adaptación de los contenidos y actividades a su planeación didáctica para lograr la intervención apropiada en el acompañamiento del estudiante en su aprendizaje.</a:t>
            </a:r>
            <a:endParaRPr dirty="0"/>
          </a:p>
        </p:txBody>
      </p:sp>
      <p:sp>
        <p:nvSpPr>
          <p:cNvPr id="550" name="Google Shape;550;p26"/>
          <p:cNvSpPr txBox="1">
            <a:spLocks noGrp="1"/>
          </p:cNvSpPr>
          <p:nvPr>
            <p:ph type="subTitle" idx="4"/>
          </p:nvPr>
        </p:nvSpPr>
        <p:spPr>
          <a:xfrm>
            <a:off x="4462245" y="2387566"/>
            <a:ext cx="2023616" cy="16158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s-MX" dirty="0"/>
              <a:t> Se requiere que los formatos de los contenidos curriculares que se pretenden sean de duración corta y lo suficientemente estimulantes para retener el interés del estudiante que se supone los atenderá en la soledad de su casa.</a:t>
            </a:r>
            <a:endParaRPr dirty="0"/>
          </a:p>
        </p:txBody>
      </p:sp>
      <p:sp>
        <p:nvSpPr>
          <p:cNvPr id="554" name="Google Shape;554;p26"/>
          <p:cNvSpPr/>
          <p:nvPr/>
        </p:nvSpPr>
        <p:spPr>
          <a:xfrm>
            <a:off x="839680" y="1523121"/>
            <a:ext cx="630900" cy="630900"/>
          </a:xfrm>
          <a:prstGeom prst="rect">
            <a:avLst/>
          </a:prstGeom>
          <a:solidFill>
            <a:srgbClr val="477861">
              <a:alpha val="882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" name="Google Shape;555;p26"/>
          <p:cNvSpPr/>
          <p:nvPr/>
        </p:nvSpPr>
        <p:spPr>
          <a:xfrm>
            <a:off x="3040428" y="1523122"/>
            <a:ext cx="630900" cy="630900"/>
          </a:xfrm>
          <a:prstGeom prst="rect">
            <a:avLst/>
          </a:prstGeom>
          <a:solidFill>
            <a:srgbClr val="477861">
              <a:alpha val="882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6" name="Google Shape;556;p26"/>
          <p:cNvSpPr/>
          <p:nvPr/>
        </p:nvSpPr>
        <p:spPr>
          <a:xfrm>
            <a:off x="5208091" y="1523121"/>
            <a:ext cx="630900" cy="630900"/>
          </a:xfrm>
          <a:prstGeom prst="rect">
            <a:avLst/>
          </a:prstGeom>
          <a:solidFill>
            <a:srgbClr val="477861">
              <a:alpha val="882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7" name="Google Shape;557;p26"/>
          <p:cNvSpPr/>
          <p:nvPr/>
        </p:nvSpPr>
        <p:spPr>
          <a:xfrm>
            <a:off x="7638428" y="1523121"/>
            <a:ext cx="630900" cy="630900"/>
          </a:xfrm>
          <a:prstGeom prst="rect">
            <a:avLst/>
          </a:prstGeom>
          <a:solidFill>
            <a:srgbClr val="477861">
              <a:alpha val="882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8" name="Google Shape;558;p26"/>
          <p:cNvSpPr/>
          <p:nvPr/>
        </p:nvSpPr>
        <p:spPr>
          <a:xfrm rot="5400000">
            <a:off x="4490850" y="710650"/>
            <a:ext cx="162300" cy="8154600"/>
          </a:xfrm>
          <a:prstGeom prst="rect">
            <a:avLst/>
          </a:prstGeom>
          <a:solidFill>
            <a:srgbClr val="FFAD8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59" name="Google Shape;55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5392" y="1657721"/>
            <a:ext cx="361700" cy="36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0" name="Google Shape;560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75028" y="1695684"/>
            <a:ext cx="361700" cy="36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1" name="Google Shape;561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58707" y="1652292"/>
            <a:ext cx="361700" cy="36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2" name="Google Shape;562;p2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336165" y="1652292"/>
            <a:ext cx="361700" cy="361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5688405D-72E3-45AF-AF7C-F03E3D350A2A}"/>
              </a:ext>
            </a:extLst>
          </p:cNvPr>
          <p:cNvSpPr/>
          <p:nvPr/>
        </p:nvSpPr>
        <p:spPr>
          <a:xfrm>
            <a:off x="2324607" y="2429118"/>
            <a:ext cx="1793175" cy="16158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solidFill>
                  <a:srgbClr val="333333"/>
                </a:solidFill>
                <a:latin typeface="Roboto" panose="020B0604020202020204" charset="0"/>
                <a:ea typeface="Roboto" panose="020B0604020202020204" charset="0"/>
              </a:rPr>
              <a:t>Se requerirá del uso adicional de plataformas educativas, y otros medios de comunicación que favorezcan la intervención del profesor en el acompañamiento para el logro del aprendizaje esperado.</a:t>
            </a:r>
            <a:endParaRPr lang="es-MX" sz="1100" dirty="0"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898D7FE5-FDAA-4BA2-B35A-ED21C3D5242E}"/>
              </a:ext>
            </a:extLst>
          </p:cNvPr>
          <p:cNvSpPr/>
          <p:nvPr/>
        </p:nvSpPr>
        <p:spPr>
          <a:xfrm>
            <a:off x="4330255" y="4070694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MX" sz="1100" i="1" dirty="0">
                <a:solidFill>
                  <a:srgbClr val="333333"/>
                </a:solidFill>
                <a:latin typeface="PT Serif"/>
              </a:rPr>
              <a:t>Experiencia educativa en educación básica en contexto de contingencia por pandemia de Covid-19 en México</a:t>
            </a:r>
            <a:endParaRPr lang="es-MX" sz="1100" dirty="0">
              <a:solidFill>
                <a:srgbClr val="333333"/>
              </a:solidFill>
              <a:latin typeface="PT Serif"/>
            </a:endParaRPr>
          </a:p>
          <a:p>
            <a:pPr algn="r"/>
            <a:r>
              <a:rPr lang="es-MX" sz="1100" dirty="0">
                <a:solidFill>
                  <a:srgbClr val="333333"/>
                </a:solidFill>
                <a:latin typeface="PT Serif"/>
              </a:rPr>
              <a:t>Claudia Elena Flores González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27"/>
          <p:cNvSpPr/>
          <p:nvPr/>
        </p:nvSpPr>
        <p:spPr>
          <a:xfrm>
            <a:off x="8677375" y="310800"/>
            <a:ext cx="162300" cy="4521900"/>
          </a:xfrm>
          <a:prstGeom prst="rect">
            <a:avLst/>
          </a:prstGeom>
          <a:solidFill>
            <a:srgbClr val="FFAD8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 </a:t>
            </a:r>
            <a:endParaRPr dirty="0"/>
          </a:p>
        </p:txBody>
      </p:sp>
      <p:sp>
        <p:nvSpPr>
          <p:cNvPr id="576" name="Google Shape;576;p27"/>
          <p:cNvSpPr txBox="1">
            <a:spLocks noGrp="1"/>
          </p:cNvSpPr>
          <p:nvPr>
            <p:ph type="ctrTitle"/>
          </p:nvPr>
        </p:nvSpPr>
        <p:spPr>
          <a:xfrm>
            <a:off x="382773" y="293122"/>
            <a:ext cx="8059478" cy="22786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/>
            <a:r>
              <a:rPr lang="es-MX" sz="1800" dirty="0">
                <a:latin typeface="+mj-lt"/>
              </a:rPr>
              <a:t>Propuesta del tipo de habilidades docentes que se hace necesario reforzar para lograr que el programa emergente Aprende en casa II se propone con los niños y jóvenes estudiantes mexicanos durante el periodo de contingencia por Covid-19.</a:t>
            </a:r>
            <a:br>
              <a:rPr lang="es-MX" sz="1800" dirty="0">
                <a:latin typeface="+mj-lt"/>
              </a:rPr>
            </a:br>
            <a:br>
              <a:rPr lang="es-MX" sz="4400" dirty="0">
                <a:latin typeface="+mj-lt"/>
              </a:rPr>
            </a:br>
            <a:endParaRPr sz="4400" dirty="0">
              <a:latin typeface="+mj-lt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8AC72D8-692D-41B1-AEE9-5767C3ED23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309" y="1518905"/>
            <a:ext cx="6108405" cy="34956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BC4080-ED54-4F55-A204-67EEA19840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1870" y="677470"/>
            <a:ext cx="5539800" cy="630900"/>
          </a:xfrm>
        </p:spPr>
        <p:txBody>
          <a:bodyPr/>
          <a:lstStyle/>
          <a:p>
            <a:pPr algn="l"/>
            <a:r>
              <a:rPr lang="es-MX" b="1" dirty="0"/>
              <a:t>Bibliografía 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67B103E-354F-4B59-82B2-3F1BCC1C427D}"/>
              </a:ext>
            </a:extLst>
          </p:cNvPr>
          <p:cNvSpPr/>
          <p:nvPr/>
        </p:nvSpPr>
        <p:spPr>
          <a:xfrm>
            <a:off x="669852" y="1372731"/>
            <a:ext cx="83465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https://www.educacionfutura.org/de-la-ensenanza-por-medio-de-television-al-aprendizaje-por-intervencion-a-distancia/</a:t>
            </a:r>
          </a:p>
        </p:txBody>
      </p:sp>
    </p:spTree>
    <p:extLst>
      <p:ext uri="{BB962C8B-B14F-4D97-AF65-F5344CB8AC3E}">
        <p14:creationId xmlns:p14="http://schemas.microsoft.com/office/powerpoint/2010/main" val="3470810091"/>
      </p:ext>
    </p:extLst>
  </p:cSld>
  <p:clrMapOvr>
    <a:masterClrMapping/>
  </p:clrMapOvr>
</p:sld>
</file>

<file path=ppt/theme/theme1.xml><?xml version="1.0" encoding="utf-8"?>
<a:theme xmlns:a="http://schemas.openxmlformats.org/drawingml/2006/main" name="WORKSHOP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77861"/>
      </a:accent1>
      <a:accent2>
        <a:srgbClr val="FD8860"/>
      </a:accent2>
      <a:accent3>
        <a:srgbClr val="FFAD80"/>
      </a:accent3>
      <a:accent4>
        <a:srgbClr val="CC914A"/>
      </a:accent4>
      <a:accent5>
        <a:srgbClr val="E66043"/>
      </a:accent5>
      <a:accent6>
        <a:srgbClr val="6D392F"/>
      </a:accent6>
      <a:hlink>
        <a:srgbClr val="F5C8A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446</Words>
  <Application>Microsoft Office PowerPoint</Application>
  <PresentationFormat>Presentación en pantalla (16:9)</PresentationFormat>
  <Paragraphs>24</Paragraphs>
  <Slides>7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Roboto Light</vt:lpstr>
      <vt:lpstr>Roboto</vt:lpstr>
      <vt:lpstr>Amatic SC</vt:lpstr>
      <vt:lpstr>PT Serif</vt:lpstr>
      <vt:lpstr>WORKSHOP</vt:lpstr>
      <vt:lpstr>Elaboración del diagnostico</vt:lpstr>
      <vt:lpstr>Campo de formación académica EXPLORACIÓN Y COMRENSIÓN DEL MUNDO NATURAL Y SOCIAL</vt:lpstr>
      <vt:lpstr>EDUCADORA 1 Blanca RODARTE CARRIZALES</vt:lpstr>
      <vt:lpstr>LA INTERVENCIÓN DOCENTE</vt:lpstr>
      <vt:lpstr>De la enseñanza por medio de televisión al aprendizaje por intervención a distancia  </vt:lpstr>
      <vt:lpstr>Propuesta del tipo de habilidades docentes que se hace necesario reforzar para lograr que el programa emergente Aprende en casa II se propone con los niños y jóvenes estudiantes mexicanos durante el periodo de contingencia por Covid-19.  </vt:lpstr>
      <vt:lpstr>Bibliografía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Elaboración del diagnostico</dc:title>
  <cp:lastModifiedBy>Alexa Carrizales</cp:lastModifiedBy>
  <cp:revision>2</cp:revision>
  <dcterms:modified xsi:type="dcterms:W3CDTF">2020-10-16T02:08:43Z</dcterms:modified>
</cp:coreProperties>
</file>