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07746-2854-4637-9550-CBBE6CEF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29AD59-94FF-49EE-949C-9681E5480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7EAB4-7982-4B6B-8754-46A9CB1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294DDD-4A16-47CA-8701-8EF5BB4F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5D838-4C67-475B-8706-5A0B0846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74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E6FB-0852-46D0-8223-F44A2BA6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A0938C-F4C3-4538-9E59-36A89A9D6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C236D-0D67-4706-8A81-912B59C7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40764A-1458-437B-AD7B-692A6D7F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A54FB-E78D-4AD2-AEFE-7D7C3858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12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C4155A-176F-421C-938E-64654AA1D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5C727F-4431-447C-BF13-D2F00752F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B5A17-D458-4A8C-9047-E633FE57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F75D8-51CD-4EEB-9C5C-8F67B412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C4C30-366B-4C31-A945-50D299F8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9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9C6C-F7C2-4C99-8917-478FE873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DD5AC-C48C-41E6-B33B-ADEC9404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B883A-D4F5-4544-9A07-89BAB829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34091-FEDA-46F0-AF91-1D92EFE4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EE106-DD51-4942-8D10-F2392001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6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C61FE-A28C-48AA-8B70-334ADD8B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557A3C-B02C-4629-8A15-C630FECF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DAC62-2ADB-4B4F-9ACA-2A41BA76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E9E82-96E3-4368-951E-D669B454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C34258-F1B8-4C9A-97D3-99D51ED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71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AD1BC-4877-4991-A46E-BEDE4A42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535FF-D1E0-49C5-96DF-A0259195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14974-20D7-4511-BE77-3B77A0815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809786-E098-4B22-9BBA-EF7C578F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630E-C6DE-48A7-9277-6D8A8184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92B943-C5C6-46A1-B2C1-336D6612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B079D-304A-4758-A66F-C985EDDA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79364E-8F3A-450B-9AEC-D3A30EBE9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65EC65-FC52-4C08-B9E0-555AAB3F8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3DC0ED-D35F-47E8-B5F3-6849DB633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60F265-AFB8-4A3E-B3D7-3340B1D7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E10F9F-68B0-4C47-9239-AF332DF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2CB215-4111-4FA0-831C-0EBDE97F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24C28-5402-4863-844A-9118F5DC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5A425-9A12-4B5B-9479-2D623CAC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69E2E6-E3CA-4A39-A71F-80FC470D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AB35F0-3648-4A91-9DED-6293B3FC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2CE461-0284-401F-B8C0-79788102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1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F04617-6EB0-40AB-86E1-E8EF9D86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B51DB5-9ABB-4F58-9488-A5056C85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693AD-98FB-48AF-B540-72F8189E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5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6D425-B97B-4E3E-8761-2C80522E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5BA0E-7530-4156-AF79-59623FF42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E5ED79-68D7-48B4-9174-59E1FF68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8A5021-248E-4826-BA01-3203AB72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6F0535-5BA6-4392-BA4C-5D2B4B33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312212-F01D-421B-A7E1-E2644CD5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5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E7D46-A99F-4B6C-BA75-DBBD6E53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A069C2-77FC-490D-9E8E-934A8D754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B16934-0C0E-433B-8203-07B9E552D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EDE7D-2673-4922-8964-A2E3A28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1FD5B-30DB-4063-8526-07734FDF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CD0914-3472-456B-9ACF-0690FF2E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9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BDAE49-F631-44C0-BCC1-CE3D9B55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C8B58-D9FF-4174-B4A2-B95476F75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F366A-AEC3-43FE-8AAB-446B51EEF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5F38-50A9-4B1C-8A8B-F073EAA0165E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A70EF-86BC-48F3-8D31-CE7B96D6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25A90-F442-4FB0-9087-D3BCD1C2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9130-0551-4D2C-9B13-6156FB6BB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9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FDCB6C-5598-4052-8D5C-8B965104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9" t="22427" r="11088" b="14379"/>
          <a:stretch/>
        </p:blipFill>
        <p:spPr>
          <a:xfrm>
            <a:off x="13252" y="0"/>
            <a:ext cx="12168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4AB8FD-A223-47ED-8464-04C61F14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26074" r="14891" b="18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BA2511-FD1E-4916-964B-61B5E0AC3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2" t="22402" r="11086" b="14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FCA6A1-758D-44DA-9B89-815F73FDB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9" t="22595" r="11196" b="149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A28E20-6582-40E3-87A5-D6A58E0E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9" t="22982" r="11087" b="14379"/>
          <a:stretch/>
        </p:blipFill>
        <p:spPr>
          <a:xfrm>
            <a:off x="0" y="0"/>
            <a:ext cx="12276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1FF4E1-B25E-4E36-9260-CC4C7B130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7" t="22620" r="11195" b="14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865C67-727E-44E3-939B-D0C053ED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t="22402" r="11086" b="14572"/>
          <a:stretch/>
        </p:blipFill>
        <p:spPr>
          <a:xfrm>
            <a:off x="-1" y="0"/>
            <a:ext cx="12201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3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F9B13D-F98F-4E9E-B245-119C77E4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22788" r="11196" b="139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D61BBE-D8CE-4C26-91B6-0EEE19AF7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9" t="22982" r="11197" b="1418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9D0493-3EE2-49A0-91A9-2E4950DD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23176" r="10978" b="14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4D86D0-3595-4FC4-8D16-E18FBAC5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22015" r="27826" b="217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9163B7-1A45-4611-8815-8AEA8A6C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4" t="25882" r="14783" b="1805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51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Villagomez</dc:creator>
  <cp:lastModifiedBy>Adanary Avigail Rodriguez Moreno</cp:lastModifiedBy>
  <cp:revision>5</cp:revision>
  <dcterms:created xsi:type="dcterms:W3CDTF">2020-10-16T23:11:13Z</dcterms:created>
  <dcterms:modified xsi:type="dcterms:W3CDTF">2020-10-17T00:59:55Z</dcterms:modified>
</cp:coreProperties>
</file>