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Libre Franklin" panose="00000500000000000000" charset="0"/>
      <p:regular r:id="rId14"/>
      <p:bold r:id="rId15"/>
      <p:italic r:id="rId16"/>
      <p:boldItalic r:id="rId17"/>
    </p:embeddedFont>
    <p:embeddedFont>
      <p:font typeface="Gill Sans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Xk4wvBX/n4Qz6UWDY0hfJ1C0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D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299b19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d299b19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d299b199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9d299b199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d299b199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9d299b199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9269" y="177171"/>
            <a:ext cx="11953461" cy="722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Escuela Normal de Educación Preescolar.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Licenciatura En Educación Preescolar.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Curso: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INNOVACION Y TRABAJO DOCENTE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Maestra: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DOLORES PATRICIA SEGOVIA GOMEZ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ACTIVIDAD: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enfoques de enseñanza, aprendizaje y evaluación en los campos de formación.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Alumnas: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Paulina Guerrero Sánchez No. 8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Victoria Nataly López Venegas No. 10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Vanessa Rico Velázquez No.17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Saltillo, Coahuila                                                15 de octubre de 2020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397" y="868638"/>
            <a:ext cx="10287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331304" y="336440"/>
            <a:ext cx="6840370" cy="618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Entender la evaluación como un proceso relacionado con la planeación del aprendizaje.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evaluación no busca medir únicamente el conocimiento memorístico. Es un proceso que resulta de aplicar una diversidad de instrumentos y de los aspectos que se estima.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evaluación del aprendizaje tiene en cuenta cuatro variables: las situaciones didácticas, las actividades del estudiante, los contenidos y la reflexión del docente sobre su práctica. </a:t>
            </a:r>
            <a:endParaRPr/>
          </a:p>
        </p:txBody>
      </p:sp>
      <p:pic>
        <p:nvPicPr>
          <p:cNvPr id="164" name="Google Shape;164;p7" descr="Evaluación – GeoGeb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8209" y="636518"/>
            <a:ext cx="4492487" cy="449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371061" y="554799"/>
            <a:ext cx="5592417" cy="51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191B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evaluación forma parte de la secuencia didáctica como elemento integral del proceso pedagógico, por lo que no tiene un carácter exclusivamente conclusivo o sumativo. La evaluación busca conocer cómo el estudiante organiza, estructura y usa sus aprendizajes en contextos determinados para resolver problemas de diversa complejidad e índole.</a:t>
            </a:r>
            <a:endParaRPr/>
          </a:p>
          <a:p>
            <a:pPr marL="342900" marR="0" lvl="0" indent="-215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91B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191B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Cuando el docente realimenta al estudiante con argumentos claros, objetivos y constructivos sobre su desempeño, la evaluación adquiere significado para él, pues brinda elementos para la autorregulación cognitiva y la mejora de sus aprendizajes.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191B0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0" name="Google Shape;170;p8" descr="El papel del psicólogo en la evaluación educati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1535" y="995337"/>
            <a:ext cx="5807857" cy="340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927652" y="251791"/>
            <a:ext cx="10071653" cy="439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Los enfoques de enseñanza, aprendizaje y evaluación en los campos de formación.</a:t>
            </a:r>
            <a:endParaRPr sz="4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25287" y="304801"/>
            <a:ext cx="111318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ENFOQUE </a:t>
            </a: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PEDAGÓGICO</a:t>
            </a:r>
            <a:r>
              <a:rPr lang="es-E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CAMPO DE LENGUAJE Y COMUNICACIÓN 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225287" y="891709"/>
            <a:ext cx="2886370" cy="2638697"/>
          </a:xfrm>
          <a:prstGeom prst="ellipse">
            <a:avLst/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pretende la aproximación de los niños a la lectura y la escritura a partir de la exploración y producción de textos escritos como acercamiento a la cultura escrita</a:t>
            </a: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3902765" y="1016583"/>
            <a:ext cx="4072438" cy="200160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12700" cap="flat" cmpd="sng">
            <a:solidFill>
              <a:srgbClr val="FF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campo se enfoca en que los niños gradualmente logren expresar ideas cada vez más completas acerca de sus sentimientos, opiniones o percepciones, por medio de experiencias de aprendizaje que favorezcan el intercambio oral intencionado con la docente y sus compañeros de grupo.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8845820" y="891707"/>
            <a:ext cx="2736577" cy="2537291"/>
          </a:xfrm>
          <a:prstGeom prst="ellipse">
            <a:avLst/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Progreso en el dominio de la lengua oral, al comprensión y reflexión sobre lo que dicen, a quién, cómo y para qué. 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3271985" y="1652437"/>
            <a:ext cx="397565" cy="1015833"/>
          </a:xfrm>
          <a:prstGeom prst="chevron">
            <a:avLst>
              <a:gd name="adj" fmla="val 50000"/>
            </a:avLst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8211729" y="1652437"/>
            <a:ext cx="397565" cy="1015833"/>
          </a:xfrm>
          <a:prstGeom prst="chevron">
            <a:avLst>
              <a:gd name="adj" fmla="val 50000"/>
            </a:avLst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366" y="3327594"/>
            <a:ext cx="3678896" cy="26386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3" name="Google Shape;103;p3"/>
          <p:cNvSpPr/>
          <p:nvPr/>
        </p:nvSpPr>
        <p:spPr>
          <a:xfrm>
            <a:off x="4139290" y="3428998"/>
            <a:ext cx="3678896" cy="188181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12700" cap="flat" cmpd="sng">
            <a:solidFill>
              <a:srgbClr val="FF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aproximación a la lectura y la escritura en preescolar es parte del proceso de alfabetización inicial; este nivel implica dos vertientes de aprendizaje: por una parte, en relación con el uso y las funciones de los textos en diversos portadores.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3" descr="Acercamiento al Trastorno Específico del Lenguaje – Centro del Profesorado  y Recursos de Ovie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45820" y="3175551"/>
            <a:ext cx="2668310" cy="238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1159565" y="400110"/>
            <a:ext cx="98728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ENFOQUE PEDAGÓGICO PARA PREESCOLAR EN PENSAMIENTO </a:t>
            </a: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MATEMÁTICO</a:t>
            </a:r>
            <a:r>
              <a:rPr lang="es-E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16834" y="1401416"/>
            <a:ext cx="3458817" cy="202758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pensamiento matemático es deductivo, desarrolla en el niño la capacidad para inferir resultados o conclusiones con base en condiciones y datos conocidos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7812156" y="1401417"/>
            <a:ext cx="3458817" cy="202758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perspectiva se basa en el planteamiento y la resolución de problemas también conocido como aprender resolviendo. 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4965006" y="1556570"/>
            <a:ext cx="1775791" cy="940904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10 consejos para aprender matemáticas - Nibcode Solu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5745" y="2709315"/>
            <a:ext cx="6074312" cy="24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71675" y="322325"/>
            <a:ext cx="12192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latin typeface="Calibri"/>
                <a:ea typeface="Calibri"/>
                <a:cs typeface="Calibri"/>
                <a:sym typeface="Calibri"/>
              </a:rPr>
              <a:t>ENFOQUE PEDAGÓGICO PARA PREESCOLAR EN EXPLORACION Y COMPRENSION  DEL MUNDO NATURAL Y SOCIAL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429750" y="922150"/>
            <a:ext cx="4619700" cy="283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429750" y="951525"/>
            <a:ext cx="4619700" cy="2354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Times New Roman"/>
                <a:ea typeface="Times New Roman"/>
                <a:cs typeface="Times New Roman"/>
                <a:sym typeface="Times New Roman"/>
              </a:rPr>
              <a:t>En preescolar  la construcción de los aprendizajes se favorece con la interacción directa o indirecta de los niños con el entorno y con aspectos de la vida personal, la recuperación de saberes y experiencias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Times New Roman"/>
                <a:ea typeface="Times New Roman"/>
                <a:cs typeface="Times New Roman"/>
                <a:sym typeface="Times New Roman"/>
              </a:rPr>
              <a:t>previas, la socialización, el diálogo y el contraste de sus concepciones con la nueva información, lo cual contribuye a que tengan un pensamiento cada vez más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Times New Roman"/>
                <a:ea typeface="Times New Roman"/>
                <a:cs typeface="Times New Roman"/>
                <a:sym typeface="Times New Roman"/>
              </a:rPr>
              <a:t>organizado, crítico y reflexivo de sí mismos y de lo que sucede a su alrededor.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712850" y="951525"/>
            <a:ext cx="4548000" cy="2691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7144500" y="1271325"/>
            <a:ext cx="245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712850" y="1112325"/>
            <a:ext cx="47844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Times New Roman"/>
                <a:ea typeface="Times New Roman"/>
                <a:cs typeface="Times New Roman"/>
                <a:sym typeface="Times New Roman"/>
              </a:rPr>
              <a:t>Para lo anterior se requieren de experiencias guiadas que impliquen la observación, exploración, comparación, planteamiento de preguntas, búsqueda de información, registro, interpretación, deducción, representación 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Times New Roman"/>
                <a:ea typeface="Times New Roman"/>
                <a:cs typeface="Times New Roman"/>
                <a:sym typeface="Times New Roman"/>
              </a:rPr>
              <a:t>intercambio de opiniones, así como el desarrollo de actitudes y valores como responsabilidad, respeto, igualdad, colaboración y solidaridad.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675" y="3737725"/>
            <a:ext cx="4784501" cy="28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4802250" y="126225"/>
            <a:ext cx="2587500" cy="25455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546950" y="3050350"/>
            <a:ext cx="2166900" cy="21879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5114064" y="3681425"/>
            <a:ext cx="2324700" cy="23352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9214125" y="2945100"/>
            <a:ext cx="2488200" cy="23352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4802250" y="820450"/>
            <a:ext cx="2488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latin typeface="Calibri"/>
                <a:ea typeface="Calibri"/>
                <a:cs typeface="Calibri"/>
                <a:sym typeface="Calibri"/>
              </a:rPr>
              <a:t>DESARROLLO PERSONAL Y SOCIAL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36300" y="3681450"/>
            <a:ext cx="1683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>
                <a:latin typeface="Calibri"/>
                <a:ea typeface="Calibri"/>
                <a:cs typeface="Calibri"/>
                <a:sym typeface="Calibri"/>
              </a:rPr>
              <a:t>ARTES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032313" y="4270600"/>
            <a:ext cx="2488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latin typeface="Calibri"/>
                <a:ea typeface="Calibri"/>
                <a:cs typeface="Calibri"/>
                <a:sym typeface="Calibri"/>
              </a:rPr>
              <a:t>DESARROLLO SOCIOEMOCIONAL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9424500" y="3639375"/>
            <a:ext cx="2061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>
                <a:latin typeface="Calibri"/>
                <a:ea typeface="Calibri"/>
                <a:cs typeface="Calibri"/>
                <a:sym typeface="Calibri"/>
              </a:rPr>
              <a:t>EDUCACIÓN FÍSICA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-3156839" flipH="1">
            <a:off x="2184068" y="1694261"/>
            <a:ext cx="2324674" cy="83193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 rot="2700000">
            <a:off x="7412024" y="1599662"/>
            <a:ext cx="2755595" cy="83452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6052913" y="2755825"/>
            <a:ext cx="447000" cy="84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d299b1993_0_24"/>
          <p:cNvSpPr txBox="1"/>
          <p:nvPr/>
        </p:nvSpPr>
        <p:spPr>
          <a:xfrm>
            <a:off x="3150900" y="132975"/>
            <a:ext cx="61683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latin typeface="Calibri"/>
                <a:ea typeface="Calibri"/>
                <a:cs typeface="Calibri"/>
                <a:sym typeface="Calibri"/>
              </a:rPr>
              <a:t>ENFOQUE PEDAGÓGICO PARA PREESCOLAR EN ARTES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9d299b1993_0_24"/>
          <p:cNvSpPr txBox="1"/>
          <p:nvPr/>
        </p:nvSpPr>
        <p:spPr>
          <a:xfrm>
            <a:off x="252450" y="820425"/>
            <a:ext cx="2377200" cy="37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latin typeface="Calibri"/>
                <a:ea typeface="Calibri"/>
                <a:cs typeface="Calibri"/>
                <a:sym typeface="Calibri"/>
              </a:rPr>
              <a:t>Las manifestaciones artísticas que se incluyen en el currículo nacional son Artes visuales, Danza, Música y Teatro; y para su trabajo en el aula se organizan en ejes y temas que se abordan con mayor complejidad en cada nivel educativo, y que guardan una relación de gradualidad entre sí.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9d299b1993_0_24"/>
          <p:cNvSpPr txBox="1"/>
          <p:nvPr/>
        </p:nvSpPr>
        <p:spPr>
          <a:xfrm>
            <a:off x="5448525" y="883550"/>
            <a:ext cx="6479400" cy="187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Calibri"/>
                <a:ea typeface="Calibri"/>
                <a:cs typeface="Calibri"/>
                <a:sym typeface="Calibri"/>
              </a:rPr>
              <a:t>En el nivel preescolar esta área de desarrollo está orientada a que los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Calibri"/>
                <a:ea typeface="Calibri"/>
                <a:cs typeface="Calibri"/>
                <a:sym typeface="Calibri"/>
              </a:rPr>
              <a:t>niños experimenten y aprecian manifestaciones artísticas que estimulen su curiosidad, sensibilidad, iniciativa, espontaneidad, imaginación, gusto estético y creatividad, para que expresen lo que piensan y sienten a través de las artes visuales, la danza, la música y el teatro, así como acercarlos a obras artísticas de autores, lugares y épocas diversas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9d299b1993_0_24"/>
          <p:cNvSpPr txBox="1"/>
          <p:nvPr/>
        </p:nvSpPr>
        <p:spPr>
          <a:xfrm>
            <a:off x="5532675" y="3092400"/>
            <a:ext cx="6479400" cy="1746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latin typeface="Calibri"/>
                <a:ea typeface="Calibri"/>
                <a:cs typeface="Calibri"/>
                <a:sym typeface="Calibri"/>
              </a:rPr>
              <a:t>Las actividades relacionadas con la música, el canto y el baile, la pintura, la escultura y el teatro favorecen la comunicación, así como la creación de vínculos afectivos y de confianza entre los niños, y contribuyen a su conocimiento del mundo a través de lo que observan, escuchan e imaginan.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9d299b1993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975" y="1656225"/>
            <a:ext cx="2598225" cy="259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d299b1993_0_38"/>
          <p:cNvSpPr txBox="1"/>
          <p:nvPr/>
        </p:nvSpPr>
        <p:spPr>
          <a:xfrm>
            <a:off x="1451550" y="217125"/>
            <a:ext cx="9298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latin typeface="Calibri"/>
                <a:ea typeface="Calibri"/>
                <a:cs typeface="Calibri"/>
                <a:sym typeface="Calibri"/>
              </a:rPr>
              <a:t>ENFOQUE PEDAGÓGICO PARA PREESCOLAR EN DESARROLLO SOCIOEMOCIONAL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60073" y="1549391"/>
            <a:ext cx="6096000" cy="954107"/>
          </a:xfrm>
          <a:prstGeom prst="rect">
            <a:avLst/>
          </a:prstGeom>
          <a:solidFill>
            <a:srgbClr val="FFB9DC"/>
          </a:solidFill>
        </p:spPr>
        <p:txBody>
          <a:bodyPr>
            <a:spAutoFit/>
          </a:bodyPr>
          <a:lstStyle/>
          <a:p>
            <a:r>
              <a:rPr lang="es-MX" dirty="0" smtClean="0"/>
              <a:t>Esta área, tiene </a:t>
            </a:r>
            <a:r>
              <a:rPr lang="es-MX" dirty="0"/>
              <a:t>como propósito proveer a los estudiantes y a los docentes de herramientas para trabajar el ámbito instruccional y las interacciones que ocurren cotidianamente en el aula, en aspectos socioemocionales cruciales para favorecer el aprendizaje y la convivencia escolar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6313" y="3123940"/>
            <a:ext cx="3189724" cy="1600438"/>
          </a:xfrm>
          <a:prstGeom prst="rect">
            <a:avLst/>
          </a:prstGeom>
          <a:solidFill>
            <a:srgbClr val="FFB9DC"/>
          </a:solidFill>
        </p:spPr>
        <p:txBody>
          <a:bodyPr wrap="square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En </a:t>
            </a:r>
            <a:r>
              <a:rPr lang="es-MX" dirty="0"/>
              <a:t>el nivel preescolar, esta área se centra en el proceso de </a:t>
            </a:r>
            <a:r>
              <a:rPr lang="es-MX" b="1" dirty="0"/>
              <a:t>construcción de la identidad </a:t>
            </a:r>
            <a:r>
              <a:rPr lang="es-MX" dirty="0"/>
              <a:t>y en el </a:t>
            </a:r>
            <a:r>
              <a:rPr lang="es-MX" b="1" dirty="0" smtClean="0"/>
              <a:t>desarrollo de habilidades emocionales y sociales</a:t>
            </a:r>
            <a:r>
              <a:rPr lang="es-MX" dirty="0" smtClean="0"/>
              <a:t>. </a:t>
            </a:r>
          </a:p>
          <a:p>
            <a:pPr algn="ctr"/>
            <a:endParaRPr lang="es-MX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7813975" y="3082375"/>
            <a:ext cx="3726870" cy="1815882"/>
          </a:xfrm>
          <a:prstGeom prst="rect">
            <a:avLst/>
          </a:prstGeom>
          <a:solidFill>
            <a:srgbClr val="FFB9DC"/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/>
              <a:t>Busca que los niños adquieran confianza en sí mismos al sentirse capaces de aprender, enfrentar y resolver situaciones cada vez con mayor autonomía; que se relacionen sanamente con personas de distintas edades; que expresen ideas, sentimientos y emociones, y que autorregulen sus maneras de actuar.</a:t>
            </a:r>
            <a:endParaRPr lang="es-MX" dirty="0"/>
          </a:p>
        </p:txBody>
      </p:sp>
      <p:pic>
        <p:nvPicPr>
          <p:cNvPr id="1026" name="Picture 2" descr="MANUALIDADES PARA TRABAJAR LAS EMOCIONES CON NIÑOS - Sortir amb n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93" y="2855118"/>
            <a:ext cx="3854214" cy="21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d299b1993_0_41"/>
          <p:cNvSpPr txBox="1"/>
          <p:nvPr/>
        </p:nvSpPr>
        <p:spPr>
          <a:xfrm>
            <a:off x="2124300" y="280250"/>
            <a:ext cx="79434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latin typeface="Calibri"/>
                <a:ea typeface="Calibri"/>
                <a:cs typeface="Calibri"/>
                <a:sym typeface="Calibri"/>
              </a:rPr>
              <a:t>ENFOQUE PEDAGÓGICO PARA PREESCOLAR EN EDUCACIÓN FÍSICA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03564" y="2556394"/>
            <a:ext cx="3394364" cy="2800767"/>
          </a:xfrm>
          <a:prstGeom prst="rect">
            <a:avLst/>
          </a:prstGeom>
          <a:solidFill>
            <a:srgbClr val="FFB9DC"/>
          </a:solidFill>
        </p:spPr>
        <p:txBody>
          <a:bodyPr wrap="square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La Educación Física en el nivel preescolar, desde la perspectiva de la educadora, </a:t>
            </a:r>
            <a:r>
              <a:rPr lang="es-MX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 centra en las capacidades motrices de los niños: locomoción, coordinación</a:t>
            </a:r>
            <a:r>
              <a:rPr lang="es-MX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equilibrio y manipulación; y en la consolidación de la conciencia corporal.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Se pretende que, de manera progresiva, logren un mejor control y conocimiento de sus habilidades y posibilidades de movimiento.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80855" y="996799"/>
            <a:ext cx="6373092" cy="738664"/>
          </a:xfrm>
          <a:prstGeom prst="rect">
            <a:avLst/>
          </a:prstGeom>
          <a:solidFill>
            <a:srgbClr val="FFB9DC"/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/>
              <a:t>En educación preescolar es la educadora quien diseña o elige las situaciones didácticas para promover en sus estudiantes los Aprendizajes esperados establecidos en este Programa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26582" y="2653376"/>
            <a:ext cx="3158836" cy="2554545"/>
          </a:xfrm>
          <a:prstGeom prst="rect">
            <a:avLst/>
          </a:prstGeom>
          <a:solidFill>
            <a:srgbClr val="FFB9DC"/>
          </a:solidFill>
        </p:spPr>
        <p:txBody>
          <a:bodyPr wrap="square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Se busca que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tomen conciencia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aprendan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a conocer cómo es y cómo se mueven las distintas partes de su cuerpo, reconozcan sus límites y posibilidades, comprendan la importancia de los hábitos posturales correctos, mantengan el equilibrio en situaciones de movimiento y reposo</a:t>
            </a:r>
            <a:r>
              <a:rPr lang="es-MX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289" y="2776970"/>
            <a:ext cx="3478780" cy="1905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1074</Words>
  <Application>Microsoft Office PowerPoint</Application>
  <PresentationFormat>Panorámica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Times New Roman</vt:lpstr>
      <vt:lpstr>Libre Franklin</vt:lpstr>
      <vt:lpstr>Gill Sans</vt:lpstr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rico velazquez</dc:creator>
  <cp:lastModifiedBy>paulina guerrero sanchez</cp:lastModifiedBy>
  <cp:revision>3</cp:revision>
  <dcterms:created xsi:type="dcterms:W3CDTF">2020-10-15T19:06:59Z</dcterms:created>
  <dcterms:modified xsi:type="dcterms:W3CDTF">2020-10-16T06:04:58Z</dcterms:modified>
</cp:coreProperties>
</file>