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17"/>
  </p:notesMasterIdLst>
  <p:sldIdLst>
    <p:sldId id="256" r:id="rId2"/>
    <p:sldId id="258" r:id="rId3"/>
    <p:sldId id="259" r:id="rId4"/>
    <p:sldId id="257" r:id="rId5"/>
    <p:sldId id="260" r:id="rId6"/>
    <p:sldId id="261" r:id="rId7"/>
    <p:sldId id="262" r:id="rId8"/>
    <p:sldId id="263" r:id="rId9"/>
    <p:sldId id="264" r:id="rId10"/>
    <p:sldId id="265" r:id="rId11"/>
    <p:sldId id="271" r:id="rId12"/>
    <p:sldId id="266" r:id="rId13"/>
    <p:sldId id="303" r:id="rId14"/>
    <p:sldId id="282" r:id="rId15"/>
    <p:sldId id="283"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orient="horz" pos="6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8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1" d="100"/>
          <a:sy n="91" d="100"/>
        </p:scale>
        <p:origin x="1374" y="492"/>
      </p:cViewPr>
      <p:guideLst>
        <p:guide orient="horz"/>
        <p:guide orient="horz" pos="6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399286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37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540b6adc3_2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5540b6adc3_2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36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55320d76d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55320d76d5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65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540b6adc3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540b6adc3_2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698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5540b6adc3_2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5540b6adc3_2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6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93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d0e54301_1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d0e54301_1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96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540b6adc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540b6adc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41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09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540b6adc3_2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540b6adc3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159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540b6adc3_2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540b6adc3_2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75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540b6adc3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540b6adc3_2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83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540b6adc3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540b6adc3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84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540b6adc3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540b6adc3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14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bg>
      <p:bgPr>
        <a:solidFill>
          <a:srgbClr val="AFA8D0"/>
        </a:solidFill>
        <a:effectLst/>
      </p:bgPr>
    </p:bg>
    <p:spTree>
      <p:nvGrpSpPr>
        <p:cNvPr id="1" name="Shape 9"/>
        <p:cNvGrpSpPr/>
        <p:nvPr/>
      </p:nvGrpSpPr>
      <p:grpSpPr>
        <a:xfrm>
          <a:off x="0" y="0"/>
          <a:ext cx="0" cy="0"/>
          <a:chOff x="0" y="0"/>
          <a:chExt cx="0" cy="0"/>
        </a:xfrm>
      </p:grpSpPr>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18475" y="3119750"/>
            <a:ext cx="8706900" cy="100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endParaRPr/>
          </a:p>
        </p:txBody>
      </p:sp>
      <p:sp>
        <p:nvSpPr>
          <p:cNvPr id="15" name="Google Shape;15;p2"/>
          <p:cNvSpPr txBox="1">
            <a:spLocks noGrp="1"/>
          </p:cNvSpPr>
          <p:nvPr>
            <p:ph type="subTitle" idx="1"/>
          </p:nvPr>
        </p:nvSpPr>
        <p:spPr>
          <a:xfrm flipH="1">
            <a:off x="5480125" y="3772325"/>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SUBTITLE 2">
  <p:cSld name="CUSTOM_1_1_1_2_3">
    <p:bg>
      <p:bgPr>
        <a:solidFill>
          <a:srgbClr val="AFA8D0"/>
        </a:solidFill>
        <a:effectLst/>
      </p:bgPr>
    </p:bg>
    <p:spTree>
      <p:nvGrpSpPr>
        <p:cNvPr id="1" name="Shape 85"/>
        <p:cNvGrpSpPr/>
        <p:nvPr/>
      </p:nvGrpSpPr>
      <p:grpSpPr>
        <a:xfrm>
          <a:off x="0" y="0"/>
          <a:ext cx="0" cy="0"/>
          <a:chOff x="0" y="0"/>
          <a:chExt cx="0" cy="0"/>
        </a:xfrm>
      </p:grpSpPr>
      <p:pic>
        <p:nvPicPr>
          <p:cNvPr id="86" name="Google Shape;86;p12"/>
          <p:cNvPicPr preferRelativeResize="0"/>
          <p:nvPr/>
        </p:nvPicPr>
        <p:blipFill rotWithShape="1">
          <a:blip r:embed="rId2">
            <a:alphaModFix/>
          </a:blip>
          <a:srcRect l="11620" r="3991"/>
          <a:stretch/>
        </p:blipFill>
        <p:spPr>
          <a:xfrm>
            <a:off x="1776125" y="0"/>
            <a:ext cx="7256070" cy="4836600"/>
          </a:xfrm>
          <a:prstGeom prst="rect">
            <a:avLst/>
          </a:prstGeom>
          <a:noFill/>
          <a:ln>
            <a:noFill/>
          </a:ln>
        </p:spPr>
      </p:pic>
      <p:sp>
        <p:nvSpPr>
          <p:cNvPr id="87" name="Google Shape;87;p12"/>
          <p:cNvSpPr txBox="1">
            <a:spLocks noGrp="1"/>
          </p:cNvSpPr>
          <p:nvPr>
            <p:ph type="title" hasCustomPrompt="1"/>
          </p:nvPr>
        </p:nvSpPr>
        <p:spPr>
          <a:xfrm>
            <a:off x="609427" y="1543250"/>
            <a:ext cx="2051100" cy="1280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88" name="Google Shape;88;p12"/>
          <p:cNvSpPr txBox="1">
            <a:spLocks noGrp="1"/>
          </p:cNvSpPr>
          <p:nvPr>
            <p:ph type="ctrTitle" idx="2"/>
          </p:nvPr>
        </p:nvSpPr>
        <p:spPr>
          <a:xfrm>
            <a:off x="609425" y="2601875"/>
            <a:ext cx="6821100" cy="1215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89" name="Google Shape;89;p12"/>
          <p:cNvSpPr txBox="1">
            <a:spLocks noGrp="1"/>
          </p:cNvSpPr>
          <p:nvPr>
            <p:ph type="subTitle" idx="1"/>
          </p:nvPr>
        </p:nvSpPr>
        <p:spPr>
          <a:xfrm flipH="1">
            <a:off x="609425" y="3609500"/>
            <a:ext cx="3108300" cy="52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UBTITLE 3">
  <p:cSld name="CUSTOM_1_1_1_2_2_1">
    <p:bg>
      <p:bgPr>
        <a:solidFill>
          <a:srgbClr val="AFA8D0"/>
        </a:solidFill>
        <a:effectLst/>
      </p:bgPr>
    </p:bg>
    <p:spTree>
      <p:nvGrpSpPr>
        <p:cNvPr id="1"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a:stretch/>
        </p:blipFill>
        <p:spPr>
          <a:xfrm flipH="1">
            <a:off x="0" y="0"/>
            <a:ext cx="9144000" cy="5143523"/>
          </a:xfrm>
          <a:prstGeom prst="rect">
            <a:avLst/>
          </a:prstGeom>
          <a:noFill/>
          <a:ln>
            <a:noFill/>
          </a:ln>
        </p:spPr>
      </p:pic>
      <p:sp>
        <p:nvSpPr>
          <p:cNvPr id="92" name="Google Shape;92;p13"/>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93" name="Google Shape;93;p13"/>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94" name="Google Shape;94;p13"/>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3">
  <p:cSld name="CUSTOM_1_1_1_2_1_3_1">
    <p:bg>
      <p:bgPr>
        <a:solidFill>
          <a:srgbClr val="AFA8D0"/>
        </a:solidFill>
        <a:effectLst/>
      </p:bgPr>
    </p:bg>
    <p:spTree>
      <p:nvGrpSpPr>
        <p:cNvPr id="1" name="Shape 102"/>
        <p:cNvGrpSpPr/>
        <p:nvPr/>
      </p:nvGrpSpPr>
      <p:grpSpPr>
        <a:xfrm>
          <a:off x="0" y="0"/>
          <a:ext cx="0" cy="0"/>
          <a:chOff x="0" y="0"/>
          <a:chExt cx="0" cy="0"/>
        </a:xfrm>
      </p:grpSpPr>
      <p:pic>
        <p:nvPicPr>
          <p:cNvPr id="103" name="Google Shape;103;p17"/>
          <p:cNvPicPr preferRelativeResize="0"/>
          <p:nvPr/>
        </p:nvPicPr>
        <p:blipFill rotWithShape="1">
          <a:blip r:embed="rId2">
            <a:alphaModFix/>
          </a:blip>
          <a:srcRect t="9" b="9"/>
          <a:stretch/>
        </p:blipFill>
        <p:spPr>
          <a:xfrm>
            <a:off x="0" y="0"/>
            <a:ext cx="9144000" cy="5143500"/>
          </a:xfrm>
          <a:prstGeom prst="rect">
            <a:avLst/>
          </a:prstGeom>
          <a:noFill/>
          <a:ln>
            <a:noFill/>
          </a:ln>
        </p:spPr>
      </p:pic>
      <p:pic>
        <p:nvPicPr>
          <p:cNvPr id="104" name="Google Shape;104;p17"/>
          <p:cNvPicPr preferRelativeResize="0"/>
          <p:nvPr/>
        </p:nvPicPr>
        <p:blipFill rotWithShape="1">
          <a:blip r:embed="rId3">
            <a:alphaModFix/>
          </a:blip>
          <a:srcRect b="73756"/>
          <a:stretch/>
        </p:blipFill>
        <p:spPr>
          <a:xfrm>
            <a:off x="4923375" y="4520450"/>
            <a:ext cx="4220620" cy="623047"/>
          </a:xfrm>
          <a:prstGeom prst="rect">
            <a:avLst/>
          </a:prstGeom>
          <a:noFill/>
          <a:ln>
            <a:noFill/>
          </a:ln>
        </p:spPr>
      </p:pic>
      <p:sp>
        <p:nvSpPr>
          <p:cNvPr id="105" name="Google Shape;105;p17"/>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1">
  <p:cSld name="CUSTOM_1_1_1_2_1_1_1_1_1_1_1_1_1_1_1_1">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subTitle" idx="1"/>
          </p:nvPr>
        </p:nvSpPr>
        <p:spPr>
          <a:xfrm>
            <a:off x="874583" y="2606490"/>
            <a:ext cx="1993500" cy="40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22" name="Google Shape;122;p21"/>
          <p:cNvSpPr txBox="1">
            <a:spLocks noGrp="1"/>
          </p:cNvSpPr>
          <p:nvPr>
            <p:ph type="subTitle" idx="2"/>
          </p:nvPr>
        </p:nvSpPr>
        <p:spPr>
          <a:xfrm>
            <a:off x="874583" y="2349995"/>
            <a:ext cx="1993500" cy="408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3" name="Google Shape;123;p21"/>
          <p:cNvSpPr txBox="1">
            <a:spLocks noGrp="1"/>
          </p:cNvSpPr>
          <p:nvPr>
            <p:ph type="subTitle" idx="3"/>
          </p:nvPr>
        </p:nvSpPr>
        <p:spPr>
          <a:xfrm flipH="1">
            <a:off x="6275920" y="2606490"/>
            <a:ext cx="19935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4" name="Google Shape;124;p21"/>
          <p:cNvSpPr txBox="1">
            <a:spLocks noGrp="1"/>
          </p:cNvSpPr>
          <p:nvPr>
            <p:ph type="subTitle" idx="4"/>
          </p:nvPr>
        </p:nvSpPr>
        <p:spPr>
          <a:xfrm flipH="1">
            <a:off x="6275920" y="2349995"/>
            <a:ext cx="19935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2">
  <p:cSld name="CUSTOM_1_1_1_2_1_1_1_1_1_1_1_1_1_3_3">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p:nvPr/>
        </p:nvSpPr>
        <p:spPr>
          <a:xfrm>
            <a:off x="5652281" y="1286845"/>
            <a:ext cx="3108300" cy="3108300"/>
          </a:xfrm>
          <a:prstGeom prst="ellipse">
            <a:avLst/>
          </a:prstGeom>
          <a:solidFill>
            <a:srgbClr val="FFFFFF">
              <a:alpha val="8039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645CA7"/>
              </a:solidFill>
              <a:latin typeface="Calibri"/>
              <a:ea typeface="Calibri"/>
              <a:cs typeface="Calibri"/>
              <a:sym typeface="Calibri"/>
            </a:endParaRPr>
          </a:p>
        </p:txBody>
      </p:sp>
      <p:sp>
        <p:nvSpPr>
          <p:cNvPr id="127" name="Google Shape;127;p22"/>
          <p:cNvSpPr txBox="1">
            <a:spLocks noGrp="1"/>
          </p:cNvSpPr>
          <p:nvPr>
            <p:ph type="ctrTitle"/>
          </p:nvPr>
        </p:nvSpPr>
        <p:spPr>
          <a:xfrm flipH="1">
            <a:off x="3348275" y="2117550"/>
            <a:ext cx="77163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endParaRPr/>
          </a:p>
        </p:txBody>
      </p:sp>
      <p:sp>
        <p:nvSpPr>
          <p:cNvPr id="128" name="Google Shape;128;p22"/>
          <p:cNvSpPr txBox="1">
            <a:spLocks noGrp="1"/>
          </p:cNvSpPr>
          <p:nvPr>
            <p:ph type="subTitle" idx="1"/>
          </p:nvPr>
        </p:nvSpPr>
        <p:spPr>
          <a:xfrm flipH="1">
            <a:off x="5897899" y="2788050"/>
            <a:ext cx="26169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endParaRPr/>
          </a:p>
        </p:txBody>
      </p:sp>
    </p:spTree>
  </p:cSld>
  <p:clrMapOvr>
    <a:masterClrMapping/>
  </p:clrMapOvr>
  <p:extLst>
    <p:ext uri="{DCECCB84-F9BA-43D5-87BE-67443E8EF086}">
      <p15:sldGuideLst xmlns:p15="http://schemas.microsoft.com/office/powerpoint/2012/main">
        <p15:guide id="1" pos="454">
          <p15:clr>
            <a:srgbClr val="FA7B17"/>
          </p15:clr>
        </p15:guide>
        <p15:guide id="2" pos="530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_1_1_2_1_1_1_1_1_1_1_1_1_3_2_1">
    <p:bg>
      <p:bgPr>
        <a:blipFill>
          <a:blip r:embed="rId2">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_1_1_2_1_1_1_1_1_1_1_1_1_3_2_1_1">
    <p:bg>
      <p:bgPr>
        <a:solidFill>
          <a:srgbClr val="AFA8D0"/>
        </a:solidFill>
        <a:effectLst/>
      </p:bgPr>
    </p:bg>
    <p:spTree>
      <p:nvGrpSpPr>
        <p:cNvPr id="1" name="Shape 13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SLIDE">
  <p:cSld name="CUSTOM_1_1_1_2_1_1_1_1_1_1_1_1_1_3_1">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
  <p:cSld name="CUSTOM_1_1_2">
    <p:bg>
      <p:bgPr>
        <a:solidFill>
          <a:srgbClr val="AFA8D0"/>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0" cy="5205803"/>
          </a:xfrm>
          <a:prstGeom prst="rect">
            <a:avLst/>
          </a:prstGeom>
          <a:noFill/>
          <a:ln>
            <a:noFill/>
          </a:ln>
        </p:spPr>
      </p:pic>
      <p:sp>
        <p:nvSpPr>
          <p:cNvPr id="18" name="Google Shape;18;p3"/>
          <p:cNvSpPr txBox="1">
            <a:spLocks noGrp="1"/>
          </p:cNvSpPr>
          <p:nvPr>
            <p:ph type="ctrTitle"/>
          </p:nvPr>
        </p:nvSpPr>
        <p:spPr>
          <a:xfrm>
            <a:off x="308968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9" name="Google Shape;19;p3"/>
          <p:cNvSpPr txBox="1">
            <a:spLocks noGrp="1"/>
          </p:cNvSpPr>
          <p:nvPr>
            <p:ph type="subTitle" idx="1"/>
          </p:nvPr>
        </p:nvSpPr>
        <p:spPr>
          <a:xfrm>
            <a:off x="3089699"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0" name="Google Shape;20;p3"/>
          <p:cNvSpPr txBox="1">
            <a:spLocks noGrp="1"/>
          </p:cNvSpPr>
          <p:nvPr>
            <p:ph type="title" idx="2" hasCustomPrompt="1"/>
          </p:nvPr>
        </p:nvSpPr>
        <p:spPr>
          <a:xfrm>
            <a:off x="2165299"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3"/>
          </p:nvPr>
        </p:nvSpPr>
        <p:spPr>
          <a:xfrm>
            <a:off x="533513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2" name="Google Shape;22;p3"/>
          <p:cNvSpPr txBox="1">
            <a:spLocks noGrp="1"/>
          </p:cNvSpPr>
          <p:nvPr>
            <p:ph type="subTitle" idx="4"/>
          </p:nvPr>
        </p:nvSpPr>
        <p:spPr>
          <a:xfrm>
            <a:off x="5335147"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3" name="Google Shape;23;p3"/>
          <p:cNvSpPr txBox="1">
            <a:spLocks noGrp="1"/>
          </p:cNvSpPr>
          <p:nvPr>
            <p:ph type="title" idx="5" hasCustomPrompt="1"/>
          </p:nvPr>
        </p:nvSpPr>
        <p:spPr>
          <a:xfrm>
            <a:off x="4413250"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6"/>
          </p:nvPr>
        </p:nvSpPr>
        <p:spPr>
          <a:xfrm>
            <a:off x="308968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5" name="Google Shape;25;p3"/>
          <p:cNvSpPr txBox="1">
            <a:spLocks noGrp="1"/>
          </p:cNvSpPr>
          <p:nvPr>
            <p:ph type="subTitle" idx="7"/>
          </p:nvPr>
        </p:nvSpPr>
        <p:spPr>
          <a:xfrm>
            <a:off x="3089699"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6" name="Google Shape;26;p3"/>
          <p:cNvSpPr txBox="1">
            <a:spLocks noGrp="1"/>
          </p:cNvSpPr>
          <p:nvPr>
            <p:ph type="title" idx="8" hasCustomPrompt="1"/>
          </p:nvPr>
        </p:nvSpPr>
        <p:spPr>
          <a:xfrm>
            <a:off x="2165299"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ctrTitle" idx="9"/>
          </p:nvPr>
        </p:nvSpPr>
        <p:spPr>
          <a:xfrm>
            <a:off x="533513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8" name="Google Shape;28;p3"/>
          <p:cNvSpPr txBox="1">
            <a:spLocks noGrp="1"/>
          </p:cNvSpPr>
          <p:nvPr>
            <p:ph type="subTitle" idx="13"/>
          </p:nvPr>
        </p:nvSpPr>
        <p:spPr>
          <a:xfrm>
            <a:off x="5335147"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9" name="Google Shape;29;p3"/>
          <p:cNvSpPr txBox="1">
            <a:spLocks noGrp="1"/>
          </p:cNvSpPr>
          <p:nvPr>
            <p:ph type="title" idx="14" hasCustomPrompt="1"/>
          </p:nvPr>
        </p:nvSpPr>
        <p:spPr>
          <a:xfrm>
            <a:off x="4413250"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308968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1" name="Google Shape;31;p3"/>
          <p:cNvSpPr txBox="1">
            <a:spLocks noGrp="1"/>
          </p:cNvSpPr>
          <p:nvPr>
            <p:ph type="subTitle" idx="16"/>
          </p:nvPr>
        </p:nvSpPr>
        <p:spPr>
          <a:xfrm>
            <a:off x="3089699"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2" name="Google Shape;32;p3"/>
          <p:cNvSpPr txBox="1">
            <a:spLocks noGrp="1"/>
          </p:cNvSpPr>
          <p:nvPr>
            <p:ph type="title" idx="17" hasCustomPrompt="1"/>
          </p:nvPr>
        </p:nvSpPr>
        <p:spPr>
          <a:xfrm>
            <a:off x="2165299"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ctrTitle" idx="18"/>
          </p:nvPr>
        </p:nvSpPr>
        <p:spPr>
          <a:xfrm>
            <a:off x="533513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4" name="Google Shape;34;p3"/>
          <p:cNvSpPr txBox="1">
            <a:spLocks noGrp="1"/>
          </p:cNvSpPr>
          <p:nvPr>
            <p:ph type="subTitle" idx="19"/>
          </p:nvPr>
        </p:nvSpPr>
        <p:spPr>
          <a:xfrm>
            <a:off x="5335147"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5" name="Google Shape;35;p3"/>
          <p:cNvSpPr txBox="1">
            <a:spLocks noGrp="1"/>
          </p:cNvSpPr>
          <p:nvPr>
            <p:ph type="title" idx="20" hasCustomPrompt="1"/>
          </p:nvPr>
        </p:nvSpPr>
        <p:spPr>
          <a:xfrm>
            <a:off x="4413250"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p:cSld name="CUSTOM_1_1_1_2">
    <p:bg>
      <p:bgPr>
        <a:solidFill>
          <a:srgbClr val="AFA8D0"/>
        </a:solidFill>
        <a:effectLst/>
      </p:bgPr>
    </p:bg>
    <p:spTree>
      <p:nvGrpSpPr>
        <p:cNvPr id="1" name="Shape 36"/>
        <p:cNvGrpSpPr/>
        <p:nvPr/>
      </p:nvGrpSpPr>
      <p:grpSpPr>
        <a:xfrm>
          <a:off x="0" y="0"/>
          <a:ext cx="0" cy="0"/>
          <a:chOff x="0" y="0"/>
          <a:chExt cx="0" cy="0"/>
        </a:xfrm>
      </p:grpSpPr>
      <p:pic>
        <p:nvPicPr>
          <p:cNvPr id="37" name="Google Shape;37;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 name="Google Shape;38;p4"/>
          <p:cNvSpPr txBox="1">
            <a:spLocks noGrp="1"/>
          </p:cNvSpPr>
          <p:nvPr>
            <p:ph type="title" hasCustomPrompt="1"/>
          </p:nvPr>
        </p:nvSpPr>
        <p:spPr>
          <a:xfrm>
            <a:off x="609427" y="1543250"/>
            <a:ext cx="2051100" cy="1280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39" name="Google Shape;39;p4"/>
          <p:cNvSpPr txBox="1">
            <a:spLocks noGrp="1"/>
          </p:cNvSpPr>
          <p:nvPr>
            <p:ph type="ctrTitle" idx="2"/>
          </p:nvPr>
        </p:nvSpPr>
        <p:spPr>
          <a:xfrm>
            <a:off x="609425" y="2601875"/>
            <a:ext cx="6821100" cy="1215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40" name="Google Shape;40;p4"/>
          <p:cNvSpPr txBox="1">
            <a:spLocks noGrp="1"/>
          </p:cNvSpPr>
          <p:nvPr>
            <p:ph type="subTitle" idx="1"/>
          </p:nvPr>
        </p:nvSpPr>
        <p:spPr>
          <a:xfrm flipH="1">
            <a:off x="609425" y="3609500"/>
            <a:ext cx="3108300" cy="52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_1_1_2_1">
    <p:bg>
      <p:bgPr>
        <a:solidFill>
          <a:srgbClr val="AFA8D0"/>
        </a:solidFill>
        <a:effectLst/>
      </p:bgPr>
    </p:bg>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l="60718" b="38141"/>
          <a:stretch/>
        </p:blipFill>
        <p:spPr>
          <a:xfrm>
            <a:off x="7276625" y="-3"/>
            <a:ext cx="1867380" cy="1654099"/>
          </a:xfrm>
          <a:prstGeom prst="rect">
            <a:avLst/>
          </a:prstGeom>
          <a:noFill/>
          <a:ln>
            <a:noFill/>
          </a:ln>
        </p:spPr>
      </p:pic>
      <p:pic>
        <p:nvPicPr>
          <p:cNvPr id="43" name="Google Shape;43;p5"/>
          <p:cNvPicPr preferRelativeResize="0"/>
          <p:nvPr/>
        </p:nvPicPr>
        <p:blipFill rotWithShape="1">
          <a:blip r:embed="rId2">
            <a:alphaModFix/>
          </a:blip>
          <a:srcRect l="60718" b="38141"/>
          <a:stretch/>
        </p:blipFill>
        <p:spPr>
          <a:xfrm rot="-5400000" flipH="1">
            <a:off x="-106650" y="3382772"/>
            <a:ext cx="1867380" cy="1654099"/>
          </a:xfrm>
          <a:prstGeom prst="rect">
            <a:avLst/>
          </a:prstGeom>
          <a:noFill/>
          <a:ln>
            <a:noFill/>
          </a:ln>
        </p:spPr>
      </p:pic>
      <p:sp>
        <p:nvSpPr>
          <p:cNvPr id="44" name="Google Shape;44;p5"/>
          <p:cNvSpPr txBox="1">
            <a:spLocks noGrp="1"/>
          </p:cNvSpPr>
          <p:nvPr>
            <p:ph type="subTitle" idx="1"/>
          </p:nvPr>
        </p:nvSpPr>
        <p:spPr>
          <a:xfrm>
            <a:off x="2699100" y="1261125"/>
            <a:ext cx="3745800" cy="36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sp>
        <p:nvSpPr>
          <p:cNvPr id="45" name="Google Shape;45;p5"/>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UR COLUMNS">
  <p:cSld name="CUSTOM_1_1_1_2_1_2">
    <p:bg>
      <p:bgPr>
        <a:solidFill>
          <a:srgbClr val="AFA8D0"/>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subTitle" idx="1"/>
          </p:nvPr>
        </p:nvSpPr>
        <p:spPr>
          <a:xfrm>
            <a:off x="2982000" y="1218100"/>
            <a:ext cx="15771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48" name="Google Shape;48;p6"/>
          <p:cNvSpPr txBox="1">
            <a:spLocks noGrp="1"/>
          </p:cNvSpPr>
          <p:nvPr>
            <p:ph type="subTitle" idx="2"/>
          </p:nvPr>
        </p:nvSpPr>
        <p:spPr>
          <a:xfrm>
            <a:off x="2982000" y="8983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9" name="Google Shape;49;p6"/>
          <p:cNvSpPr txBox="1">
            <a:spLocks noGrp="1"/>
          </p:cNvSpPr>
          <p:nvPr>
            <p:ph type="subTitle" idx="3"/>
          </p:nvPr>
        </p:nvSpPr>
        <p:spPr>
          <a:xfrm>
            <a:off x="5977900" y="1218100"/>
            <a:ext cx="15771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0" name="Google Shape;50;p6"/>
          <p:cNvSpPr txBox="1">
            <a:spLocks noGrp="1"/>
          </p:cNvSpPr>
          <p:nvPr>
            <p:ph type="subTitle" idx="4"/>
          </p:nvPr>
        </p:nvSpPr>
        <p:spPr>
          <a:xfrm>
            <a:off x="5977900" y="8983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51" name="Google Shape;51;p6"/>
          <p:cNvSpPr txBox="1">
            <a:spLocks noGrp="1"/>
          </p:cNvSpPr>
          <p:nvPr>
            <p:ph type="subTitle" idx="5"/>
          </p:nvPr>
        </p:nvSpPr>
        <p:spPr>
          <a:xfrm>
            <a:off x="2982000" y="2875850"/>
            <a:ext cx="15771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2" name="Google Shape;52;p6"/>
          <p:cNvSpPr txBox="1">
            <a:spLocks noGrp="1"/>
          </p:cNvSpPr>
          <p:nvPr>
            <p:ph type="subTitle" idx="6"/>
          </p:nvPr>
        </p:nvSpPr>
        <p:spPr>
          <a:xfrm>
            <a:off x="2982000" y="255605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53" name="Google Shape;53;p6"/>
          <p:cNvSpPr txBox="1">
            <a:spLocks noGrp="1"/>
          </p:cNvSpPr>
          <p:nvPr>
            <p:ph type="subTitle" idx="7"/>
          </p:nvPr>
        </p:nvSpPr>
        <p:spPr>
          <a:xfrm>
            <a:off x="5977900" y="2875850"/>
            <a:ext cx="15771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4" name="Google Shape;54;p6"/>
          <p:cNvSpPr txBox="1">
            <a:spLocks noGrp="1"/>
          </p:cNvSpPr>
          <p:nvPr>
            <p:ph type="subTitle" idx="8"/>
          </p:nvPr>
        </p:nvSpPr>
        <p:spPr>
          <a:xfrm>
            <a:off x="5977900" y="255605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55" name="Google Shape;55;p6"/>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orient="horz" pos="2835">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CUSTOM_1_1_1_2_1_2_1">
    <p:bg>
      <p:bgPr>
        <a:solidFill>
          <a:srgbClr val="AFA8D0"/>
        </a:solidFill>
        <a:effectLst/>
      </p:bgPr>
    </p:bg>
    <p:spTree>
      <p:nvGrpSpPr>
        <p:cNvPr id="1" name="Shape 56"/>
        <p:cNvGrpSpPr/>
        <p:nvPr/>
      </p:nvGrpSpPr>
      <p:grpSpPr>
        <a:xfrm>
          <a:off x="0" y="0"/>
          <a:ext cx="0" cy="0"/>
          <a:chOff x="0" y="0"/>
          <a:chExt cx="0" cy="0"/>
        </a:xfrm>
      </p:grpSpPr>
      <p:sp>
        <p:nvSpPr>
          <p:cNvPr id="57" name="Google Shape;57;p7"/>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58" name="Google Shape;58;p7"/>
          <p:cNvSpPr txBox="1">
            <a:spLocks noGrp="1"/>
          </p:cNvSpPr>
          <p:nvPr>
            <p:ph type="subTitle" idx="1"/>
          </p:nvPr>
        </p:nvSpPr>
        <p:spPr>
          <a:xfrm>
            <a:off x="1242275" y="2491000"/>
            <a:ext cx="30627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9" name="Google Shape;59;p7"/>
          <p:cNvSpPr txBox="1">
            <a:spLocks noGrp="1"/>
          </p:cNvSpPr>
          <p:nvPr>
            <p:ph type="subTitle" idx="2"/>
          </p:nvPr>
        </p:nvSpPr>
        <p:spPr>
          <a:xfrm>
            <a:off x="1745525" y="942675"/>
            <a:ext cx="20562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ctr" rtl="0">
              <a:lnSpc>
                <a:spcPct val="100000"/>
              </a:lnSpc>
              <a:spcBef>
                <a:spcPts val="0"/>
              </a:spcBef>
              <a:spcAft>
                <a:spcPts val="0"/>
              </a:spcAft>
              <a:buSzPts val="2400"/>
              <a:buFont typeface="Englebert"/>
              <a:buNone/>
              <a:defRPr sz="2400">
                <a:latin typeface="Englebert"/>
                <a:ea typeface="Englebert"/>
                <a:cs typeface="Englebert"/>
                <a:sym typeface="Englebert"/>
              </a:defRPr>
            </a:lvl2pPr>
            <a:lvl3pPr lvl="2" algn="ctr" rtl="0">
              <a:lnSpc>
                <a:spcPct val="100000"/>
              </a:lnSpc>
              <a:spcBef>
                <a:spcPts val="0"/>
              </a:spcBef>
              <a:spcAft>
                <a:spcPts val="0"/>
              </a:spcAft>
              <a:buSzPts val="2400"/>
              <a:buFont typeface="Englebert"/>
              <a:buNone/>
              <a:defRPr sz="2400">
                <a:latin typeface="Englebert"/>
                <a:ea typeface="Englebert"/>
                <a:cs typeface="Englebert"/>
                <a:sym typeface="Englebert"/>
              </a:defRPr>
            </a:lvl3pPr>
            <a:lvl4pPr lvl="3" algn="ctr" rtl="0">
              <a:lnSpc>
                <a:spcPct val="100000"/>
              </a:lnSpc>
              <a:spcBef>
                <a:spcPts val="0"/>
              </a:spcBef>
              <a:spcAft>
                <a:spcPts val="0"/>
              </a:spcAft>
              <a:buSzPts val="2400"/>
              <a:buFont typeface="Englebert"/>
              <a:buNone/>
              <a:defRPr sz="2400">
                <a:latin typeface="Englebert"/>
                <a:ea typeface="Englebert"/>
                <a:cs typeface="Englebert"/>
                <a:sym typeface="Englebert"/>
              </a:defRPr>
            </a:lvl4pPr>
            <a:lvl5pPr lvl="4" algn="ctr" rtl="0">
              <a:lnSpc>
                <a:spcPct val="100000"/>
              </a:lnSpc>
              <a:spcBef>
                <a:spcPts val="0"/>
              </a:spcBef>
              <a:spcAft>
                <a:spcPts val="0"/>
              </a:spcAft>
              <a:buSzPts val="2400"/>
              <a:buFont typeface="Englebert"/>
              <a:buNone/>
              <a:defRPr sz="2400">
                <a:latin typeface="Englebert"/>
                <a:ea typeface="Englebert"/>
                <a:cs typeface="Englebert"/>
                <a:sym typeface="Englebert"/>
              </a:defRPr>
            </a:lvl5pPr>
            <a:lvl6pPr lvl="5" algn="ctr" rtl="0">
              <a:lnSpc>
                <a:spcPct val="100000"/>
              </a:lnSpc>
              <a:spcBef>
                <a:spcPts val="0"/>
              </a:spcBef>
              <a:spcAft>
                <a:spcPts val="0"/>
              </a:spcAft>
              <a:buSzPts val="2400"/>
              <a:buFont typeface="Englebert"/>
              <a:buNone/>
              <a:defRPr sz="2400">
                <a:latin typeface="Englebert"/>
                <a:ea typeface="Englebert"/>
                <a:cs typeface="Englebert"/>
                <a:sym typeface="Englebert"/>
              </a:defRPr>
            </a:lvl6pPr>
            <a:lvl7pPr lvl="6" algn="ctr" rtl="0">
              <a:lnSpc>
                <a:spcPct val="100000"/>
              </a:lnSpc>
              <a:spcBef>
                <a:spcPts val="0"/>
              </a:spcBef>
              <a:spcAft>
                <a:spcPts val="0"/>
              </a:spcAft>
              <a:buSzPts val="2400"/>
              <a:buFont typeface="Englebert"/>
              <a:buNone/>
              <a:defRPr sz="2400">
                <a:latin typeface="Englebert"/>
                <a:ea typeface="Englebert"/>
                <a:cs typeface="Englebert"/>
                <a:sym typeface="Englebert"/>
              </a:defRPr>
            </a:lvl7pPr>
            <a:lvl8pPr lvl="7" algn="ctr" rtl="0">
              <a:lnSpc>
                <a:spcPct val="100000"/>
              </a:lnSpc>
              <a:spcBef>
                <a:spcPts val="0"/>
              </a:spcBef>
              <a:spcAft>
                <a:spcPts val="0"/>
              </a:spcAft>
              <a:buSzPts val="2400"/>
              <a:buFont typeface="Englebert"/>
              <a:buNone/>
              <a:defRPr sz="2400">
                <a:latin typeface="Englebert"/>
                <a:ea typeface="Englebert"/>
                <a:cs typeface="Englebert"/>
                <a:sym typeface="Englebert"/>
              </a:defRPr>
            </a:lvl8pPr>
            <a:lvl9pPr lvl="8" algn="ctr" rtl="0">
              <a:lnSpc>
                <a:spcPct val="100000"/>
              </a:lnSpc>
              <a:spcBef>
                <a:spcPts val="0"/>
              </a:spcBef>
              <a:spcAft>
                <a:spcPts val="0"/>
              </a:spcAft>
              <a:buSzPts val="2400"/>
              <a:buFont typeface="Englebert"/>
              <a:buNone/>
              <a:defRPr sz="2400">
                <a:latin typeface="Englebert"/>
                <a:ea typeface="Englebert"/>
                <a:cs typeface="Englebert"/>
                <a:sym typeface="Englebert"/>
              </a:defRPr>
            </a:lvl9pPr>
          </a:lstStyle>
          <a:p>
            <a:endParaRPr/>
          </a:p>
        </p:txBody>
      </p:sp>
      <p:sp>
        <p:nvSpPr>
          <p:cNvPr id="60" name="Google Shape;60;p7"/>
          <p:cNvSpPr txBox="1">
            <a:spLocks noGrp="1"/>
          </p:cNvSpPr>
          <p:nvPr>
            <p:ph type="subTitle" idx="3"/>
          </p:nvPr>
        </p:nvSpPr>
        <p:spPr>
          <a:xfrm>
            <a:off x="4839025" y="2491000"/>
            <a:ext cx="30627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61" name="Google Shape;61;p7"/>
          <p:cNvSpPr txBox="1">
            <a:spLocks noGrp="1"/>
          </p:cNvSpPr>
          <p:nvPr>
            <p:ph type="subTitle" idx="4"/>
          </p:nvPr>
        </p:nvSpPr>
        <p:spPr>
          <a:xfrm>
            <a:off x="5342275" y="942675"/>
            <a:ext cx="20562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ctr" rtl="0">
              <a:lnSpc>
                <a:spcPct val="100000"/>
              </a:lnSpc>
              <a:spcBef>
                <a:spcPts val="0"/>
              </a:spcBef>
              <a:spcAft>
                <a:spcPts val="0"/>
              </a:spcAft>
              <a:buSzPts val="2400"/>
              <a:buFont typeface="Englebert"/>
              <a:buNone/>
              <a:defRPr sz="2400">
                <a:latin typeface="Englebert"/>
                <a:ea typeface="Englebert"/>
                <a:cs typeface="Englebert"/>
                <a:sym typeface="Englebert"/>
              </a:defRPr>
            </a:lvl2pPr>
            <a:lvl3pPr lvl="2" algn="ctr" rtl="0">
              <a:lnSpc>
                <a:spcPct val="100000"/>
              </a:lnSpc>
              <a:spcBef>
                <a:spcPts val="0"/>
              </a:spcBef>
              <a:spcAft>
                <a:spcPts val="0"/>
              </a:spcAft>
              <a:buSzPts val="2400"/>
              <a:buFont typeface="Englebert"/>
              <a:buNone/>
              <a:defRPr sz="2400">
                <a:latin typeface="Englebert"/>
                <a:ea typeface="Englebert"/>
                <a:cs typeface="Englebert"/>
                <a:sym typeface="Englebert"/>
              </a:defRPr>
            </a:lvl3pPr>
            <a:lvl4pPr lvl="3" algn="ctr" rtl="0">
              <a:lnSpc>
                <a:spcPct val="100000"/>
              </a:lnSpc>
              <a:spcBef>
                <a:spcPts val="0"/>
              </a:spcBef>
              <a:spcAft>
                <a:spcPts val="0"/>
              </a:spcAft>
              <a:buSzPts val="2400"/>
              <a:buFont typeface="Englebert"/>
              <a:buNone/>
              <a:defRPr sz="2400">
                <a:latin typeface="Englebert"/>
                <a:ea typeface="Englebert"/>
                <a:cs typeface="Englebert"/>
                <a:sym typeface="Englebert"/>
              </a:defRPr>
            </a:lvl4pPr>
            <a:lvl5pPr lvl="4" algn="ctr" rtl="0">
              <a:lnSpc>
                <a:spcPct val="100000"/>
              </a:lnSpc>
              <a:spcBef>
                <a:spcPts val="0"/>
              </a:spcBef>
              <a:spcAft>
                <a:spcPts val="0"/>
              </a:spcAft>
              <a:buSzPts val="2400"/>
              <a:buFont typeface="Englebert"/>
              <a:buNone/>
              <a:defRPr sz="2400">
                <a:latin typeface="Englebert"/>
                <a:ea typeface="Englebert"/>
                <a:cs typeface="Englebert"/>
                <a:sym typeface="Englebert"/>
              </a:defRPr>
            </a:lvl5pPr>
            <a:lvl6pPr lvl="5" algn="ctr" rtl="0">
              <a:lnSpc>
                <a:spcPct val="100000"/>
              </a:lnSpc>
              <a:spcBef>
                <a:spcPts val="0"/>
              </a:spcBef>
              <a:spcAft>
                <a:spcPts val="0"/>
              </a:spcAft>
              <a:buSzPts val="2400"/>
              <a:buFont typeface="Englebert"/>
              <a:buNone/>
              <a:defRPr sz="2400">
                <a:latin typeface="Englebert"/>
                <a:ea typeface="Englebert"/>
                <a:cs typeface="Englebert"/>
                <a:sym typeface="Englebert"/>
              </a:defRPr>
            </a:lvl6pPr>
            <a:lvl7pPr lvl="6" algn="ctr" rtl="0">
              <a:lnSpc>
                <a:spcPct val="100000"/>
              </a:lnSpc>
              <a:spcBef>
                <a:spcPts val="0"/>
              </a:spcBef>
              <a:spcAft>
                <a:spcPts val="0"/>
              </a:spcAft>
              <a:buSzPts val="2400"/>
              <a:buFont typeface="Englebert"/>
              <a:buNone/>
              <a:defRPr sz="2400">
                <a:latin typeface="Englebert"/>
                <a:ea typeface="Englebert"/>
                <a:cs typeface="Englebert"/>
                <a:sym typeface="Englebert"/>
              </a:defRPr>
            </a:lvl7pPr>
            <a:lvl8pPr lvl="7" algn="ctr" rtl="0">
              <a:lnSpc>
                <a:spcPct val="100000"/>
              </a:lnSpc>
              <a:spcBef>
                <a:spcPts val="0"/>
              </a:spcBef>
              <a:spcAft>
                <a:spcPts val="0"/>
              </a:spcAft>
              <a:buSzPts val="2400"/>
              <a:buFont typeface="Englebert"/>
              <a:buNone/>
              <a:defRPr sz="2400">
                <a:latin typeface="Englebert"/>
                <a:ea typeface="Englebert"/>
                <a:cs typeface="Englebert"/>
                <a:sym typeface="Englebert"/>
              </a:defRPr>
            </a:lvl8pPr>
            <a:lvl9pPr lvl="8" algn="ctr" rtl="0">
              <a:lnSpc>
                <a:spcPct val="100000"/>
              </a:lnSpc>
              <a:spcBef>
                <a:spcPts val="0"/>
              </a:spcBef>
              <a:spcAft>
                <a:spcPts val="0"/>
              </a:spcAft>
              <a:buSzPts val="2400"/>
              <a:buFont typeface="Englebert"/>
              <a:buNone/>
              <a:defRPr sz="2400">
                <a:latin typeface="Englebert"/>
                <a:ea typeface="Englebert"/>
                <a:cs typeface="Englebert"/>
                <a:sym typeface="Englebert"/>
              </a:defRPr>
            </a:lvl9pPr>
          </a:lstStyle>
          <a:p>
            <a:endParaRPr/>
          </a:p>
        </p:txBody>
      </p:sp>
    </p:spTree>
  </p:cSld>
  <p:clrMapOvr>
    <a:masterClrMapping/>
  </p:clrMapOvr>
  <p:extLst>
    <p:ext uri="{DCECCB84-F9BA-43D5-87BE-67443E8EF086}">
      <p15:sldGuideLst xmlns:p15="http://schemas.microsoft.com/office/powerpoint/2012/main">
        <p15:guide id="1" orient="horz" pos="2835">
          <p15:clr>
            <a:srgbClr val="FA7B17"/>
          </p15:clr>
        </p15:guide>
        <p15:guide id="2" orient="horz" pos="34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_1_1_2_1_1_1_1">
    <p:bg>
      <p:bgPr>
        <a:solidFill>
          <a:srgbClr val="AFA8D0"/>
        </a:solidFill>
        <a:effectLst/>
      </p:bgPr>
    </p:bg>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l="6670" t="23465" r="19457"/>
          <a:stretch/>
        </p:blipFill>
        <p:spPr>
          <a:xfrm>
            <a:off x="0" y="1982250"/>
            <a:ext cx="5430600" cy="3164850"/>
          </a:xfrm>
          <a:prstGeom prst="rect">
            <a:avLst/>
          </a:prstGeom>
          <a:noFill/>
          <a:ln>
            <a:noFill/>
          </a:ln>
        </p:spPr>
      </p:pic>
      <p:pic>
        <p:nvPicPr>
          <p:cNvPr id="64" name="Google Shape;64;p8"/>
          <p:cNvPicPr preferRelativeResize="0"/>
          <p:nvPr/>
        </p:nvPicPr>
        <p:blipFill rotWithShape="1">
          <a:blip r:embed="rId3">
            <a:alphaModFix/>
          </a:blip>
          <a:srcRect l="60718" b="38141"/>
          <a:stretch/>
        </p:blipFill>
        <p:spPr>
          <a:xfrm>
            <a:off x="7566550" y="0"/>
            <a:ext cx="1577450" cy="1397272"/>
          </a:xfrm>
          <a:prstGeom prst="rect">
            <a:avLst/>
          </a:prstGeom>
          <a:noFill/>
          <a:ln>
            <a:noFill/>
          </a:ln>
        </p:spPr>
      </p:pic>
      <p:sp>
        <p:nvSpPr>
          <p:cNvPr id="65" name="Google Shape;65;p8"/>
          <p:cNvSpPr txBox="1">
            <a:spLocks noGrp="1"/>
          </p:cNvSpPr>
          <p:nvPr>
            <p:ph type="ctrTitle"/>
          </p:nvPr>
        </p:nvSpPr>
        <p:spPr>
          <a:xfrm>
            <a:off x="2788350" y="2875200"/>
            <a:ext cx="3567300" cy="30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66" name="Google Shape;66;p8"/>
          <p:cNvSpPr txBox="1">
            <a:spLocks noGrp="1"/>
          </p:cNvSpPr>
          <p:nvPr>
            <p:ph type="subTitle" idx="1"/>
          </p:nvPr>
        </p:nvSpPr>
        <p:spPr>
          <a:xfrm flipH="1">
            <a:off x="2454725" y="2268300"/>
            <a:ext cx="4234500" cy="60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SUBTITLE 1">
  <p:cSld name="CUSTOM_1_1_1_2_2">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
  <p:cSld name="CUSTOM_1_1_1_2_1_1_1_1_1_1">
    <p:bg>
      <p:bgPr>
        <a:solidFill>
          <a:srgbClr val="AFA8D0"/>
        </a:solidFill>
        <a:effectLst/>
      </p:bgPr>
    </p:bg>
    <p:spTree>
      <p:nvGrpSpPr>
        <p:cNvPr id="1" name="Shape 72"/>
        <p:cNvGrpSpPr/>
        <p:nvPr/>
      </p:nvGrpSpPr>
      <p:grpSpPr>
        <a:xfrm>
          <a:off x="0" y="0"/>
          <a:ext cx="0" cy="0"/>
          <a:chOff x="0" y="0"/>
          <a:chExt cx="0" cy="0"/>
        </a:xfrm>
      </p:grpSpPr>
      <p:sp>
        <p:nvSpPr>
          <p:cNvPr id="73" name="Google Shape;73;p10"/>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FA8D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Englebert"/>
              <a:buNone/>
              <a:defRPr sz="2800">
                <a:solidFill>
                  <a:srgbClr val="FFFFFF"/>
                </a:solidFill>
                <a:latin typeface="Englebert"/>
                <a:ea typeface="Englebert"/>
                <a:cs typeface="Englebert"/>
                <a:sym typeface="Englebert"/>
              </a:defRPr>
            </a:lvl1pPr>
            <a:lvl2pPr lvl="1">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2pPr>
            <a:lvl3pPr lvl="2">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3pPr>
            <a:lvl4pPr lvl="3">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4pPr>
            <a:lvl5pPr lvl="4">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5pPr>
            <a:lvl6pPr lvl="5">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6pPr>
            <a:lvl7pPr lvl="6">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7pPr>
            <a:lvl8pPr lvl="7">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8pPr>
            <a:lvl9pPr lvl="8">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2100" rtl="0">
              <a:lnSpc>
                <a:spcPct val="115000"/>
              </a:lnSpc>
              <a:spcBef>
                <a:spcPts val="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1pPr>
            <a:lvl2pPr marL="914400" lvl="1"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2pPr>
            <a:lvl3pPr marL="1371600" lvl="2"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3pPr>
            <a:lvl4pPr marL="1828800" lvl="3"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4pPr>
            <a:lvl5pPr marL="2286000" lvl="4"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5pPr>
            <a:lvl6pPr marL="2743200" lvl="5"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6pPr>
            <a:lvl7pPr marL="3200400" lvl="6"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7pPr>
            <a:lvl8pPr marL="3657600" lvl="7"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8pPr>
            <a:lvl9pPr marL="4114800" lvl="8" indent="-292100" rtl="0">
              <a:lnSpc>
                <a:spcPct val="115000"/>
              </a:lnSpc>
              <a:spcBef>
                <a:spcPts val="1600"/>
              </a:spcBef>
              <a:spcAft>
                <a:spcPts val="160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3" r:id="rId12"/>
    <p:sldLayoutId id="2147483667" r:id="rId13"/>
    <p:sldLayoutId id="2147483668" r:id="rId14"/>
    <p:sldLayoutId id="2147483671" r:id="rId15"/>
    <p:sldLayoutId id="2147483672" r:id="rId16"/>
    <p:sldLayoutId id="214748367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48"/>
        <p:cNvGrpSpPr/>
        <p:nvPr/>
      </p:nvGrpSpPr>
      <p:grpSpPr>
        <a:xfrm>
          <a:off x="0" y="0"/>
          <a:ext cx="0" cy="0"/>
          <a:chOff x="0" y="0"/>
          <a:chExt cx="0" cy="0"/>
        </a:xfrm>
      </p:grpSpPr>
      <p:sp>
        <p:nvSpPr>
          <p:cNvPr id="149" name="Google Shape;149;p30"/>
          <p:cNvSpPr txBox="1">
            <a:spLocks noGrp="1"/>
          </p:cNvSpPr>
          <p:nvPr>
            <p:ph type="ctrTitle"/>
          </p:nvPr>
        </p:nvSpPr>
        <p:spPr>
          <a:xfrm flipH="1">
            <a:off x="3882043" y="1729382"/>
            <a:ext cx="5345084" cy="1684708"/>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 sz="5400" dirty="0" smtClean="0"/>
              <a:t>Desarrollo Socioemocional</a:t>
            </a:r>
            <a:endParaRPr sz="5400" dirty="0">
              <a:solidFill>
                <a:srgbClr val="FFFFFF"/>
              </a:solidFill>
            </a:endParaRPr>
          </a:p>
        </p:txBody>
      </p:sp>
      <p:sp>
        <p:nvSpPr>
          <p:cNvPr id="150" name="Google Shape;150;p30"/>
          <p:cNvSpPr txBox="1">
            <a:spLocks noGrp="1"/>
          </p:cNvSpPr>
          <p:nvPr>
            <p:ph type="subTitle" idx="1"/>
          </p:nvPr>
        </p:nvSpPr>
        <p:spPr>
          <a:xfrm flipH="1">
            <a:off x="5480125" y="3772325"/>
            <a:ext cx="3108300" cy="526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smtClean="0"/>
              <a:t>Edna Natalya Dávila Bernal  #2</a:t>
            </a:r>
          </a:p>
          <a:p>
            <a:pPr marL="0" lvl="0" indent="0" algn="r" rtl="0">
              <a:spcBef>
                <a:spcPts val="0"/>
              </a:spcBef>
              <a:spcAft>
                <a:spcPts val="0"/>
              </a:spcAft>
              <a:buNone/>
            </a:pPr>
            <a:r>
              <a:rPr lang="es" dirty="0" smtClean="0">
                <a:solidFill>
                  <a:srgbClr val="FFFFFF"/>
                </a:solidFill>
              </a:rPr>
              <a:t>Alondra Rodríguez Martínez  #14</a:t>
            </a:r>
            <a:endParaRPr dirty="0">
              <a:solidFill>
                <a:srgbClr val="FFFFFF"/>
              </a:solidFill>
            </a:endParaRPr>
          </a:p>
        </p:txBody>
      </p:sp>
      <p:pic>
        <p:nvPicPr>
          <p:cNvPr id="151" name="Google Shape;151;p30"/>
          <p:cNvPicPr preferRelativeResize="0"/>
          <p:nvPr/>
        </p:nvPicPr>
        <p:blipFill rotWithShape="1">
          <a:blip r:embed="rId3">
            <a:alphaModFix/>
          </a:blip>
          <a:srcRect r="31266"/>
          <a:stretch/>
        </p:blipFill>
        <p:spPr>
          <a:xfrm>
            <a:off x="0" y="-25"/>
            <a:ext cx="6285020" cy="51435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391"/>
        <p:cNvGrpSpPr/>
        <p:nvPr/>
      </p:nvGrpSpPr>
      <p:grpSpPr>
        <a:xfrm>
          <a:off x="0" y="0"/>
          <a:ext cx="0" cy="0"/>
          <a:chOff x="0" y="0"/>
          <a:chExt cx="0" cy="0"/>
        </a:xfrm>
      </p:grpSpPr>
      <p:sp>
        <p:nvSpPr>
          <p:cNvPr id="436" name="Google Shape;436;p39"/>
          <p:cNvSpPr txBox="1">
            <a:spLocks noGrp="1"/>
          </p:cNvSpPr>
          <p:nvPr>
            <p:ph type="ctrTitle" idx="2"/>
          </p:nvPr>
        </p:nvSpPr>
        <p:spPr>
          <a:xfrm>
            <a:off x="-1325275" y="920233"/>
            <a:ext cx="6821100" cy="4196434"/>
          </a:xfrm>
          <a:prstGeom prst="rect">
            <a:avLst/>
          </a:prstGeom>
        </p:spPr>
        <p:txBody>
          <a:bodyPr spcFirstLastPara="1" wrap="square" lIns="91425" tIns="91425" rIns="91425" bIns="91425" anchor="b" anchorCtr="0">
            <a:noAutofit/>
          </a:bodyPr>
          <a:lstStyle/>
          <a:p>
            <a:pPr lvl="0" algn="ctr"/>
            <a:r>
              <a:rPr lang="es-MX" sz="2000" dirty="0" smtClean="0">
                <a:solidFill>
                  <a:srgbClr val="D77EAD"/>
                </a:solidFill>
              </a:rPr>
              <a:t>En este momento, se </a:t>
            </a:r>
            <a:br>
              <a:rPr lang="es-MX" sz="2000" dirty="0" smtClean="0">
                <a:solidFill>
                  <a:srgbClr val="D77EAD"/>
                </a:solidFill>
              </a:rPr>
            </a:br>
            <a:r>
              <a:rPr lang="es-MX" sz="2000" dirty="0" smtClean="0">
                <a:solidFill>
                  <a:srgbClr val="D77EAD"/>
                </a:solidFill>
              </a:rPr>
              <a:t>entiende que el objetivo es </a:t>
            </a:r>
            <a:br>
              <a:rPr lang="es-MX" sz="2000" dirty="0" smtClean="0">
                <a:solidFill>
                  <a:srgbClr val="D77EAD"/>
                </a:solidFill>
              </a:rPr>
            </a:br>
            <a:r>
              <a:rPr lang="es-MX" sz="2000" dirty="0" smtClean="0">
                <a:solidFill>
                  <a:srgbClr val="D77EAD"/>
                </a:solidFill>
              </a:rPr>
              <a:t>cubrir contenidos curriculares de </a:t>
            </a:r>
            <a:br>
              <a:rPr lang="es-MX" sz="2000" dirty="0" smtClean="0">
                <a:solidFill>
                  <a:srgbClr val="D77EAD"/>
                </a:solidFill>
              </a:rPr>
            </a:br>
            <a:r>
              <a:rPr lang="es-MX" sz="2000" dirty="0" smtClean="0">
                <a:solidFill>
                  <a:srgbClr val="D77EAD"/>
                </a:solidFill>
              </a:rPr>
              <a:t>planes y programas para sacar </a:t>
            </a:r>
            <a:br>
              <a:rPr lang="es-MX" sz="2000" dirty="0" smtClean="0">
                <a:solidFill>
                  <a:srgbClr val="D77EAD"/>
                </a:solidFill>
              </a:rPr>
            </a:br>
            <a:r>
              <a:rPr lang="es-MX" sz="2000" dirty="0" smtClean="0">
                <a:solidFill>
                  <a:srgbClr val="D77EAD"/>
                </a:solidFill>
              </a:rPr>
              <a:t>bien librado el ciclo escolar y </a:t>
            </a:r>
            <a:br>
              <a:rPr lang="es-MX" sz="2000" dirty="0" smtClean="0">
                <a:solidFill>
                  <a:srgbClr val="D77EAD"/>
                </a:solidFill>
              </a:rPr>
            </a:br>
            <a:r>
              <a:rPr lang="es-MX" sz="2000" dirty="0" smtClean="0">
                <a:solidFill>
                  <a:srgbClr val="D77EAD"/>
                </a:solidFill>
              </a:rPr>
              <a:t>la educación </a:t>
            </a:r>
            <a:br>
              <a:rPr lang="es-MX" sz="2000" dirty="0" smtClean="0">
                <a:solidFill>
                  <a:srgbClr val="D77EAD"/>
                </a:solidFill>
              </a:rPr>
            </a:br>
            <a:r>
              <a:rPr lang="es-MX" sz="2000" dirty="0" smtClean="0">
                <a:solidFill>
                  <a:srgbClr val="D77EAD"/>
                </a:solidFill>
              </a:rPr>
              <a:t>preescolar no es la excepción, </a:t>
            </a:r>
            <a:br>
              <a:rPr lang="es-MX" sz="2000" dirty="0" smtClean="0">
                <a:solidFill>
                  <a:srgbClr val="D77EAD"/>
                </a:solidFill>
              </a:rPr>
            </a:br>
            <a:r>
              <a:rPr lang="es-MX" sz="2000" dirty="0" smtClean="0">
                <a:solidFill>
                  <a:srgbClr val="D77EAD"/>
                </a:solidFill>
              </a:rPr>
              <a:t>ya que como mencionó el secretario </a:t>
            </a:r>
            <a:br>
              <a:rPr lang="es-MX" sz="2000" dirty="0" smtClean="0">
                <a:solidFill>
                  <a:srgbClr val="D77EAD"/>
                </a:solidFill>
              </a:rPr>
            </a:br>
            <a:r>
              <a:rPr lang="es-MX" sz="2000" dirty="0" smtClean="0">
                <a:solidFill>
                  <a:srgbClr val="D77EAD"/>
                </a:solidFill>
              </a:rPr>
              <a:t>de Educación, </a:t>
            </a:r>
            <a:br>
              <a:rPr lang="es-MX" sz="2000" dirty="0" smtClean="0">
                <a:solidFill>
                  <a:srgbClr val="D77EAD"/>
                </a:solidFill>
              </a:rPr>
            </a:br>
            <a:r>
              <a:rPr lang="es-MX" sz="2000" dirty="0" smtClean="0">
                <a:solidFill>
                  <a:srgbClr val="D77EAD"/>
                </a:solidFill>
              </a:rPr>
              <a:t>“se busca alinear la planeación y </a:t>
            </a:r>
            <a:br>
              <a:rPr lang="es-MX" sz="2000" dirty="0" smtClean="0">
                <a:solidFill>
                  <a:srgbClr val="D77EAD"/>
                </a:solidFill>
              </a:rPr>
            </a:br>
            <a:r>
              <a:rPr lang="es-MX" sz="2000" dirty="0" smtClean="0">
                <a:solidFill>
                  <a:srgbClr val="D77EAD"/>
                </a:solidFill>
              </a:rPr>
              <a:t>dinámicas de clase a las </a:t>
            </a:r>
            <a:br>
              <a:rPr lang="es-MX" sz="2000" dirty="0" smtClean="0">
                <a:solidFill>
                  <a:srgbClr val="D77EAD"/>
                </a:solidFill>
              </a:rPr>
            </a:br>
            <a:r>
              <a:rPr lang="es-MX" sz="2000" dirty="0" smtClean="0">
                <a:solidFill>
                  <a:srgbClr val="D77EAD"/>
                </a:solidFill>
              </a:rPr>
              <a:t>nuevas condiciones”. </a:t>
            </a:r>
            <a:endParaRPr sz="2000" dirty="0">
              <a:solidFill>
                <a:srgbClr val="D77EAD"/>
              </a:solidFill>
            </a:endParaRPr>
          </a:p>
        </p:txBody>
      </p:sp>
      <p:sp>
        <p:nvSpPr>
          <p:cNvPr id="422" name="Google Shape;422;p39"/>
          <p:cNvSpPr/>
          <p:nvPr/>
        </p:nvSpPr>
        <p:spPr>
          <a:xfrm>
            <a:off x="4872350" y="19885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9"/>
          <p:cNvSpPr/>
          <p:nvPr/>
        </p:nvSpPr>
        <p:spPr>
          <a:xfrm>
            <a:off x="4680750" y="3701488"/>
            <a:ext cx="32400" cy="3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9"/>
          <p:cNvSpPr/>
          <p:nvPr/>
        </p:nvSpPr>
        <p:spPr>
          <a:xfrm>
            <a:off x="5229975" y="3018450"/>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9"/>
          <p:cNvSpPr/>
          <p:nvPr/>
        </p:nvSpPr>
        <p:spPr>
          <a:xfrm>
            <a:off x="5495825" y="19885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9"/>
          <p:cNvSpPr/>
          <p:nvPr/>
        </p:nvSpPr>
        <p:spPr>
          <a:xfrm>
            <a:off x="3934250" y="26624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39"/>
          <p:cNvGrpSpPr/>
          <p:nvPr/>
        </p:nvGrpSpPr>
        <p:grpSpPr>
          <a:xfrm>
            <a:off x="4166100" y="2340750"/>
            <a:ext cx="1841775" cy="1360750"/>
            <a:chOff x="4166100" y="2340750"/>
            <a:chExt cx="1841775" cy="1360750"/>
          </a:xfrm>
        </p:grpSpPr>
        <p:sp>
          <p:nvSpPr>
            <p:cNvPr id="428" name="Google Shape;428;p39"/>
            <p:cNvSpPr/>
            <p:nvPr/>
          </p:nvSpPr>
          <p:spPr>
            <a:xfrm>
              <a:off x="4166100" y="3132025"/>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9"/>
            <p:cNvSpPr/>
            <p:nvPr/>
          </p:nvSpPr>
          <p:spPr>
            <a:xfrm>
              <a:off x="5617825" y="2340750"/>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9"/>
            <p:cNvSpPr/>
            <p:nvPr/>
          </p:nvSpPr>
          <p:spPr>
            <a:xfrm>
              <a:off x="5881775" y="3162113"/>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9"/>
            <p:cNvSpPr/>
            <p:nvPr/>
          </p:nvSpPr>
          <p:spPr>
            <a:xfrm>
              <a:off x="4648350" y="2573563"/>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9"/>
            <p:cNvSpPr/>
            <p:nvPr/>
          </p:nvSpPr>
          <p:spPr>
            <a:xfrm>
              <a:off x="5395700" y="3639100"/>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5945475" y="2647500"/>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9"/>
            <p:cNvSpPr/>
            <p:nvPr/>
          </p:nvSpPr>
          <p:spPr>
            <a:xfrm>
              <a:off x="4276150" y="2429925"/>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a:off x="5363300" y="27098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841"/>
        <p:cNvGrpSpPr/>
        <p:nvPr/>
      </p:nvGrpSpPr>
      <p:grpSpPr>
        <a:xfrm>
          <a:off x="0" y="0"/>
          <a:ext cx="0" cy="0"/>
          <a:chOff x="0" y="0"/>
          <a:chExt cx="0" cy="0"/>
        </a:xfrm>
      </p:grpSpPr>
      <p:sp>
        <p:nvSpPr>
          <p:cNvPr id="842" name="Google Shape;842;p45"/>
          <p:cNvSpPr txBox="1">
            <a:spLocks noGrp="1"/>
          </p:cNvSpPr>
          <p:nvPr>
            <p:ph type="ctrTitle" idx="2"/>
          </p:nvPr>
        </p:nvSpPr>
        <p:spPr>
          <a:xfrm flipH="1">
            <a:off x="1030014" y="2609075"/>
            <a:ext cx="8006208" cy="12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dirty="0" smtClean="0"/>
              <a:t>NUEVO ESCENARIO</a:t>
            </a:r>
            <a:endParaRPr dirty="0"/>
          </a:p>
        </p:txBody>
      </p:sp>
      <p:sp>
        <p:nvSpPr>
          <p:cNvPr id="843" name="Google Shape;843;p45"/>
          <p:cNvSpPr txBox="1">
            <a:spLocks noGrp="1"/>
          </p:cNvSpPr>
          <p:nvPr>
            <p:ph type="title"/>
          </p:nvPr>
        </p:nvSpPr>
        <p:spPr>
          <a:xfrm flipH="1">
            <a:off x="6890528" y="1574781"/>
            <a:ext cx="2051100" cy="1280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dirty="0" smtClean="0">
                <a:solidFill>
                  <a:srgbClr val="FFFFFF"/>
                </a:solidFill>
              </a:rPr>
              <a:t>03</a:t>
            </a:r>
            <a:endParaRPr dirty="0">
              <a:solidFill>
                <a:srgbClr val="FFFFFF"/>
              </a:solidFill>
            </a:endParaRPr>
          </a:p>
        </p:txBody>
      </p:sp>
      <p:sp>
        <p:nvSpPr>
          <p:cNvPr id="844" name="Google Shape;844;p45"/>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t>Here you could describe the topic of the section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442"/>
        <p:cNvGrpSpPr/>
        <p:nvPr/>
      </p:nvGrpSpPr>
      <p:grpSpPr>
        <a:xfrm>
          <a:off x="0" y="0"/>
          <a:ext cx="0" cy="0"/>
          <a:chOff x="0" y="0"/>
          <a:chExt cx="0" cy="0"/>
        </a:xfrm>
      </p:grpSpPr>
      <p:grpSp>
        <p:nvGrpSpPr>
          <p:cNvPr id="443" name="Google Shape;443;p40"/>
          <p:cNvGrpSpPr/>
          <p:nvPr/>
        </p:nvGrpSpPr>
        <p:grpSpPr>
          <a:xfrm>
            <a:off x="980320" y="471562"/>
            <a:ext cx="2408761" cy="2606609"/>
            <a:chOff x="1620827" y="963391"/>
            <a:chExt cx="2408761" cy="2606609"/>
          </a:xfrm>
        </p:grpSpPr>
        <p:grpSp>
          <p:nvGrpSpPr>
            <p:cNvPr id="444" name="Google Shape;444;p40"/>
            <p:cNvGrpSpPr/>
            <p:nvPr/>
          </p:nvGrpSpPr>
          <p:grpSpPr>
            <a:xfrm>
              <a:off x="1620827" y="963391"/>
              <a:ext cx="2368213" cy="2606609"/>
              <a:chOff x="1763789" y="1203341"/>
              <a:chExt cx="2368213" cy="2606609"/>
            </a:xfrm>
          </p:grpSpPr>
          <p:sp>
            <p:nvSpPr>
              <p:cNvPr id="445" name="Google Shape;445;p40"/>
              <p:cNvSpPr/>
              <p:nvPr/>
            </p:nvSpPr>
            <p:spPr>
              <a:xfrm flipH="1">
                <a:off x="3061211" y="2436250"/>
                <a:ext cx="585697" cy="522996"/>
              </a:xfrm>
              <a:custGeom>
                <a:avLst/>
                <a:gdLst/>
                <a:ahLst/>
                <a:cxnLst/>
                <a:rect l="l" t="t" r="r" b="b"/>
                <a:pathLst>
                  <a:path w="10051" h="8975" extrusionOk="0">
                    <a:moveTo>
                      <a:pt x="7828" y="0"/>
                    </a:moveTo>
                    <a:cubicBezTo>
                      <a:pt x="7828" y="0"/>
                      <a:pt x="1066" y="3591"/>
                      <a:pt x="533" y="4635"/>
                    </a:cubicBezTo>
                    <a:cubicBezTo>
                      <a:pt x="1" y="5677"/>
                      <a:pt x="325" y="8254"/>
                      <a:pt x="1162" y="8940"/>
                    </a:cubicBezTo>
                    <a:cubicBezTo>
                      <a:pt x="1190" y="8963"/>
                      <a:pt x="1228" y="8975"/>
                      <a:pt x="1273" y="8975"/>
                    </a:cubicBezTo>
                    <a:cubicBezTo>
                      <a:pt x="2541" y="8975"/>
                      <a:pt x="10051" y="0"/>
                      <a:pt x="10051"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flipH="1">
                <a:off x="2173837" y="2428675"/>
                <a:ext cx="1500692" cy="1078158"/>
              </a:xfrm>
              <a:custGeom>
                <a:avLst/>
                <a:gdLst/>
                <a:ahLst/>
                <a:cxnLst/>
                <a:rect l="l" t="t" r="r" b="b"/>
                <a:pathLst>
                  <a:path w="25753" h="18502" extrusionOk="0">
                    <a:moveTo>
                      <a:pt x="10508" y="1"/>
                    </a:moveTo>
                    <a:cubicBezTo>
                      <a:pt x="6343" y="1523"/>
                      <a:pt x="1773" y="6026"/>
                      <a:pt x="888" y="10459"/>
                    </a:cubicBezTo>
                    <a:cubicBezTo>
                      <a:pt x="1" y="14894"/>
                      <a:pt x="308" y="17382"/>
                      <a:pt x="1469" y="17621"/>
                    </a:cubicBezTo>
                    <a:cubicBezTo>
                      <a:pt x="1537" y="17636"/>
                      <a:pt x="1639" y="17642"/>
                      <a:pt x="1770" y="17642"/>
                    </a:cubicBezTo>
                    <a:cubicBezTo>
                      <a:pt x="3651" y="17642"/>
                      <a:pt x="11584" y="16279"/>
                      <a:pt x="14763" y="16279"/>
                    </a:cubicBezTo>
                    <a:cubicBezTo>
                      <a:pt x="15100" y="16279"/>
                      <a:pt x="15384" y="16294"/>
                      <a:pt x="15601" y="16328"/>
                    </a:cubicBezTo>
                    <a:cubicBezTo>
                      <a:pt x="17530" y="16628"/>
                      <a:pt x="21522" y="18501"/>
                      <a:pt x="23579" y="18501"/>
                    </a:cubicBezTo>
                    <a:cubicBezTo>
                      <a:pt x="24092" y="18501"/>
                      <a:pt x="24484" y="18385"/>
                      <a:pt x="24695" y="18099"/>
                    </a:cubicBezTo>
                    <a:cubicBezTo>
                      <a:pt x="25753" y="16669"/>
                      <a:pt x="23627" y="8039"/>
                      <a:pt x="21790" y="4455"/>
                    </a:cubicBezTo>
                    <a:cubicBezTo>
                      <a:pt x="19953" y="874"/>
                      <a:pt x="10508" y="1"/>
                      <a:pt x="10508" y="1"/>
                    </a:cubicBezTo>
                    <a:close/>
                  </a:path>
                </a:pathLst>
              </a:custGeom>
              <a:solidFill>
                <a:srgbClr val="FF9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flipH="1">
                <a:off x="3011271" y="2793168"/>
                <a:ext cx="176099" cy="721122"/>
              </a:xfrm>
              <a:custGeom>
                <a:avLst/>
                <a:gdLst/>
                <a:ahLst/>
                <a:cxnLst/>
                <a:rect l="l" t="t" r="r" b="b"/>
                <a:pathLst>
                  <a:path w="3022" h="12375" extrusionOk="0">
                    <a:moveTo>
                      <a:pt x="1146" y="0"/>
                    </a:moveTo>
                    <a:cubicBezTo>
                      <a:pt x="932" y="0"/>
                      <a:pt x="717" y="633"/>
                      <a:pt x="823" y="1272"/>
                    </a:cubicBezTo>
                    <a:cubicBezTo>
                      <a:pt x="963" y="2102"/>
                      <a:pt x="0" y="4014"/>
                      <a:pt x="331" y="4453"/>
                    </a:cubicBezTo>
                    <a:cubicBezTo>
                      <a:pt x="796" y="5068"/>
                      <a:pt x="441" y="5529"/>
                      <a:pt x="847" y="6174"/>
                    </a:cubicBezTo>
                    <a:cubicBezTo>
                      <a:pt x="1250" y="6820"/>
                      <a:pt x="1916" y="9427"/>
                      <a:pt x="577" y="9588"/>
                    </a:cubicBezTo>
                    <a:cubicBezTo>
                      <a:pt x="577" y="9588"/>
                      <a:pt x="451" y="11875"/>
                      <a:pt x="1417" y="12309"/>
                    </a:cubicBezTo>
                    <a:cubicBezTo>
                      <a:pt x="1519" y="12354"/>
                      <a:pt x="1618" y="12375"/>
                      <a:pt x="1713" y="12375"/>
                    </a:cubicBezTo>
                    <a:cubicBezTo>
                      <a:pt x="2512" y="12375"/>
                      <a:pt x="3022" y="10926"/>
                      <a:pt x="3022" y="10926"/>
                    </a:cubicBezTo>
                    <a:cubicBezTo>
                      <a:pt x="3022" y="10926"/>
                      <a:pt x="2356" y="8243"/>
                      <a:pt x="1913" y="6711"/>
                    </a:cubicBezTo>
                    <a:cubicBezTo>
                      <a:pt x="1059" y="3764"/>
                      <a:pt x="1513" y="398"/>
                      <a:pt x="1270" y="78"/>
                    </a:cubicBezTo>
                    <a:cubicBezTo>
                      <a:pt x="1231" y="25"/>
                      <a:pt x="1188" y="0"/>
                      <a:pt x="1146"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flipH="1">
                <a:off x="3062201" y="2428675"/>
                <a:ext cx="755736" cy="1073263"/>
              </a:xfrm>
              <a:custGeom>
                <a:avLst/>
                <a:gdLst/>
                <a:ahLst/>
                <a:cxnLst/>
                <a:rect l="l" t="t" r="r" b="b"/>
                <a:pathLst>
                  <a:path w="12969" h="18418" extrusionOk="0">
                    <a:moveTo>
                      <a:pt x="12969" y="1"/>
                    </a:moveTo>
                    <a:cubicBezTo>
                      <a:pt x="12968" y="1"/>
                      <a:pt x="9118" y="1451"/>
                      <a:pt x="4561" y="5162"/>
                    </a:cubicBezTo>
                    <a:cubicBezTo>
                      <a:pt x="0" y="8869"/>
                      <a:pt x="1656" y="17007"/>
                      <a:pt x="3210" y="18256"/>
                    </a:cubicBezTo>
                    <a:cubicBezTo>
                      <a:pt x="3347" y="18367"/>
                      <a:pt x="3485" y="18418"/>
                      <a:pt x="3623" y="18418"/>
                    </a:cubicBezTo>
                    <a:cubicBezTo>
                      <a:pt x="5037" y="18418"/>
                      <a:pt x="6367" y="13057"/>
                      <a:pt x="6367" y="13057"/>
                    </a:cubicBezTo>
                    <a:lnTo>
                      <a:pt x="6367" y="13057"/>
                    </a:lnTo>
                    <a:cubicBezTo>
                      <a:pt x="6367" y="13057"/>
                      <a:pt x="6218" y="13089"/>
                      <a:pt x="6004" y="13089"/>
                    </a:cubicBezTo>
                    <a:cubicBezTo>
                      <a:pt x="5261" y="13089"/>
                      <a:pt x="3731" y="12703"/>
                      <a:pt x="4875" y="9251"/>
                    </a:cubicBezTo>
                    <a:cubicBezTo>
                      <a:pt x="6350" y="4803"/>
                      <a:pt x="12968" y="1"/>
                      <a:pt x="12969"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flipH="1">
                <a:off x="2526677" y="2483975"/>
                <a:ext cx="697522" cy="400449"/>
              </a:xfrm>
              <a:custGeom>
                <a:avLst/>
                <a:gdLst/>
                <a:ahLst/>
                <a:cxnLst/>
                <a:rect l="l" t="t" r="r" b="b"/>
                <a:pathLst>
                  <a:path w="11970" h="6872" extrusionOk="0">
                    <a:moveTo>
                      <a:pt x="1244" y="0"/>
                    </a:moveTo>
                    <a:lnTo>
                      <a:pt x="97" y="854"/>
                    </a:lnTo>
                    <a:cubicBezTo>
                      <a:pt x="1" y="1000"/>
                      <a:pt x="1371" y="3044"/>
                      <a:pt x="2557" y="3044"/>
                    </a:cubicBezTo>
                    <a:cubicBezTo>
                      <a:pt x="2638" y="3044"/>
                      <a:pt x="2718" y="3035"/>
                      <a:pt x="2797" y="3014"/>
                    </a:cubicBezTo>
                    <a:cubicBezTo>
                      <a:pt x="3013" y="2959"/>
                      <a:pt x="3156" y="2933"/>
                      <a:pt x="3246" y="2933"/>
                    </a:cubicBezTo>
                    <a:cubicBezTo>
                      <a:pt x="3670" y="2933"/>
                      <a:pt x="2934" y="3506"/>
                      <a:pt x="3196" y="4322"/>
                    </a:cubicBezTo>
                    <a:cubicBezTo>
                      <a:pt x="3402" y="4964"/>
                      <a:pt x="4201" y="5251"/>
                      <a:pt x="4945" y="5251"/>
                    </a:cubicBezTo>
                    <a:cubicBezTo>
                      <a:pt x="5348" y="5251"/>
                      <a:pt x="5735" y="5166"/>
                      <a:pt x="6002" y="5008"/>
                    </a:cubicBezTo>
                    <a:cubicBezTo>
                      <a:pt x="6105" y="4946"/>
                      <a:pt x="6194" y="4919"/>
                      <a:pt x="6274" y="4919"/>
                    </a:cubicBezTo>
                    <a:cubicBezTo>
                      <a:pt x="6778" y="4919"/>
                      <a:pt x="6921" y="6009"/>
                      <a:pt x="8111" y="6421"/>
                    </a:cubicBezTo>
                    <a:cubicBezTo>
                      <a:pt x="9362" y="6852"/>
                      <a:pt x="11514" y="6872"/>
                      <a:pt x="11907" y="6872"/>
                    </a:cubicBezTo>
                    <a:cubicBezTo>
                      <a:pt x="11948" y="6872"/>
                      <a:pt x="11969" y="6872"/>
                      <a:pt x="11969" y="6872"/>
                    </a:cubicBezTo>
                    <a:lnTo>
                      <a:pt x="1244" y="0"/>
                    </a:ln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flipH="1">
                <a:off x="2352035" y="2749756"/>
                <a:ext cx="95742" cy="73249"/>
              </a:xfrm>
              <a:custGeom>
                <a:avLst/>
                <a:gdLst/>
                <a:ahLst/>
                <a:cxnLst/>
                <a:rect l="l" t="t" r="r" b="b"/>
                <a:pathLst>
                  <a:path w="1643" h="1257" extrusionOk="0">
                    <a:moveTo>
                      <a:pt x="823" y="0"/>
                    </a:moveTo>
                    <a:lnTo>
                      <a:pt x="0" y="874"/>
                    </a:lnTo>
                    <a:cubicBezTo>
                      <a:pt x="0" y="874"/>
                      <a:pt x="361" y="1257"/>
                      <a:pt x="910" y="1257"/>
                    </a:cubicBezTo>
                    <a:cubicBezTo>
                      <a:pt x="1128" y="1257"/>
                      <a:pt x="1375" y="1196"/>
                      <a:pt x="1642" y="1028"/>
                    </a:cubicBezTo>
                    <a:lnTo>
                      <a:pt x="823" y="0"/>
                    </a:lnTo>
                    <a:close/>
                  </a:path>
                </a:pathLst>
              </a:custGeom>
              <a:solidFill>
                <a:srgbClr val="E5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flipH="1">
                <a:off x="2232343" y="1721074"/>
                <a:ext cx="1100010" cy="726308"/>
              </a:xfrm>
              <a:custGeom>
                <a:avLst/>
                <a:gdLst/>
                <a:ahLst/>
                <a:cxnLst/>
                <a:rect l="l" t="t" r="r" b="b"/>
                <a:pathLst>
                  <a:path w="18877" h="12464" extrusionOk="0">
                    <a:moveTo>
                      <a:pt x="10211" y="0"/>
                    </a:moveTo>
                    <a:cubicBezTo>
                      <a:pt x="5546" y="0"/>
                      <a:pt x="327" y="2374"/>
                      <a:pt x="1792" y="7743"/>
                    </a:cubicBezTo>
                    <a:cubicBezTo>
                      <a:pt x="1792" y="7743"/>
                      <a:pt x="0" y="8289"/>
                      <a:pt x="325" y="10269"/>
                    </a:cubicBezTo>
                    <a:cubicBezTo>
                      <a:pt x="617" y="12054"/>
                      <a:pt x="1942" y="12464"/>
                      <a:pt x="3049" y="12464"/>
                    </a:cubicBezTo>
                    <a:cubicBezTo>
                      <a:pt x="3168" y="12464"/>
                      <a:pt x="3285" y="12459"/>
                      <a:pt x="3397" y="12451"/>
                    </a:cubicBezTo>
                    <a:cubicBezTo>
                      <a:pt x="4557" y="12365"/>
                      <a:pt x="16669" y="10283"/>
                      <a:pt x="17027" y="8306"/>
                    </a:cubicBezTo>
                    <a:cubicBezTo>
                      <a:pt x="17027" y="8306"/>
                      <a:pt x="18877" y="2694"/>
                      <a:pt x="14416" y="766"/>
                    </a:cubicBezTo>
                    <a:cubicBezTo>
                      <a:pt x="13254" y="263"/>
                      <a:pt x="11763" y="0"/>
                      <a:pt x="10211"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p:nvPr/>
            </p:nvSpPr>
            <p:spPr>
              <a:xfrm flipH="1">
                <a:off x="2743249" y="1720778"/>
                <a:ext cx="619262" cy="453302"/>
              </a:xfrm>
              <a:custGeom>
                <a:avLst/>
                <a:gdLst/>
                <a:ahLst/>
                <a:cxnLst/>
                <a:rect l="l" t="t" r="r" b="b"/>
                <a:pathLst>
                  <a:path w="10627" h="7779" extrusionOk="0">
                    <a:moveTo>
                      <a:pt x="9021" y="0"/>
                    </a:moveTo>
                    <a:cubicBezTo>
                      <a:pt x="7740" y="0"/>
                      <a:pt x="5817" y="236"/>
                      <a:pt x="3724" y="1313"/>
                    </a:cubicBezTo>
                    <a:cubicBezTo>
                      <a:pt x="1" y="3231"/>
                      <a:pt x="2008" y="7778"/>
                      <a:pt x="2008" y="7778"/>
                    </a:cubicBezTo>
                    <a:lnTo>
                      <a:pt x="3817" y="7601"/>
                    </a:lnTo>
                    <a:cubicBezTo>
                      <a:pt x="3287" y="289"/>
                      <a:pt x="10626" y="143"/>
                      <a:pt x="10626" y="143"/>
                    </a:cubicBezTo>
                    <a:cubicBezTo>
                      <a:pt x="10626" y="143"/>
                      <a:pt x="10018" y="0"/>
                      <a:pt x="902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flipH="1">
                <a:off x="2246853" y="2157592"/>
                <a:ext cx="918025" cy="726775"/>
              </a:xfrm>
              <a:custGeom>
                <a:avLst/>
                <a:gdLst/>
                <a:ahLst/>
                <a:cxnLst/>
                <a:rect l="l" t="t" r="r" b="b"/>
                <a:pathLst>
                  <a:path w="15754" h="12472" extrusionOk="0">
                    <a:moveTo>
                      <a:pt x="2625" y="1"/>
                    </a:moveTo>
                    <a:cubicBezTo>
                      <a:pt x="2328" y="1"/>
                      <a:pt x="1543" y="359"/>
                      <a:pt x="1632" y="597"/>
                    </a:cubicBezTo>
                    <a:cubicBezTo>
                      <a:pt x="1735" y="870"/>
                      <a:pt x="2431" y="2242"/>
                      <a:pt x="2329" y="3495"/>
                    </a:cubicBezTo>
                    <a:cubicBezTo>
                      <a:pt x="2165" y="5543"/>
                      <a:pt x="0" y="4403"/>
                      <a:pt x="205" y="6635"/>
                    </a:cubicBezTo>
                    <a:cubicBezTo>
                      <a:pt x="320" y="7908"/>
                      <a:pt x="1169" y="8146"/>
                      <a:pt x="1913" y="8146"/>
                    </a:cubicBezTo>
                    <a:cubicBezTo>
                      <a:pt x="2136" y="8146"/>
                      <a:pt x="2349" y="8125"/>
                      <a:pt x="2530" y="8103"/>
                    </a:cubicBezTo>
                    <a:cubicBezTo>
                      <a:pt x="2710" y="8081"/>
                      <a:pt x="2859" y="8061"/>
                      <a:pt x="2955" y="8061"/>
                    </a:cubicBezTo>
                    <a:cubicBezTo>
                      <a:pt x="3008" y="8061"/>
                      <a:pt x="3045" y="8067"/>
                      <a:pt x="3063" y="8083"/>
                    </a:cubicBezTo>
                    <a:cubicBezTo>
                      <a:pt x="3250" y="8253"/>
                      <a:pt x="2039" y="9039"/>
                      <a:pt x="3113" y="10131"/>
                    </a:cubicBezTo>
                    <a:cubicBezTo>
                      <a:pt x="3524" y="10548"/>
                      <a:pt x="3981" y="10676"/>
                      <a:pt x="4411" y="10676"/>
                    </a:cubicBezTo>
                    <a:cubicBezTo>
                      <a:pt x="4753" y="10676"/>
                      <a:pt x="5079" y="10595"/>
                      <a:pt x="5352" y="10514"/>
                    </a:cubicBezTo>
                    <a:cubicBezTo>
                      <a:pt x="5625" y="10432"/>
                      <a:pt x="5847" y="10353"/>
                      <a:pt x="5983" y="10353"/>
                    </a:cubicBezTo>
                    <a:cubicBezTo>
                      <a:pt x="5988" y="10353"/>
                      <a:pt x="5993" y="10353"/>
                      <a:pt x="5998" y="10353"/>
                    </a:cubicBezTo>
                    <a:cubicBezTo>
                      <a:pt x="6413" y="10370"/>
                      <a:pt x="7494" y="12471"/>
                      <a:pt x="10177" y="12471"/>
                    </a:cubicBezTo>
                    <a:cubicBezTo>
                      <a:pt x="10255" y="12471"/>
                      <a:pt x="10335" y="12470"/>
                      <a:pt x="10416" y="12466"/>
                    </a:cubicBezTo>
                    <a:cubicBezTo>
                      <a:pt x="12587" y="12370"/>
                      <a:pt x="12378" y="11117"/>
                      <a:pt x="12771" y="10947"/>
                    </a:cubicBezTo>
                    <a:cubicBezTo>
                      <a:pt x="12801" y="10934"/>
                      <a:pt x="12837" y="10928"/>
                      <a:pt x="12879" y="10928"/>
                    </a:cubicBezTo>
                    <a:cubicBezTo>
                      <a:pt x="13023" y="10928"/>
                      <a:pt x="13230" y="10998"/>
                      <a:pt x="13463" y="11070"/>
                    </a:cubicBezTo>
                    <a:cubicBezTo>
                      <a:pt x="13697" y="11140"/>
                      <a:pt x="13958" y="11210"/>
                      <a:pt x="14212" y="11210"/>
                    </a:cubicBezTo>
                    <a:cubicBezTo>
                      <a:pt x="14567" y="11210"/>
                      <a:pt x="14908" y="11073"/>
                      <a:pt x="15143" y="10605"/>
                    </a:cubicBezTo>
                    <a:cubicBezTo>
                      <a:pt x="15754" y="9380"/>
                      <a:pt x="14539" y="9107"/>
                      <a:pt x="14532" y="8783"/>
                    </a:cubicBezTo>
                    <a:cubicBezTo>
                      <a:pt x="14528" y="8458"/>
                      <a:pt x="15716" y="1208"/>
                      <a:pt x="14153" y="815"/>
                    </a:cubicBezTo>
                    <a:cubicBezTo>
                      <a:pt x="13711" y="704"/>
                      <a:pt x="13348" y="666"/>
                      <a:pt x="13020" y="666"/>
                    </a:cubicBezTo>
                    <a:cubicBezTo>
                      <a:pt x="12321" y="666"/>
                      <a:pt x="11788" y="839"/>
                      <a:pt x="11010" y="839"/>
                    </a:cubicBezTo>
                    <a:cubicBezTo>
                      <a:pt x="9866" y="839"/>
                      <a:pt x="6247" y="1833"/>
                      <a:pt x="4578" y="1870"/>
                    </a:cubicBezTo>
                    <a:cubicBezTo>
                      <a:pt x="4559" y="1871"/>
                      <a:pt x="4539" y="1871"/>
                      <a:pt x="4520" y="1871"/>
                    </a:cubicBezTo>
                    <a:cubicBezTo>
                      <a:pt x="2911" y="1871"/>
                      <a:pt x="3028" y="331"/>
                      <a:pt x="2721" y="27"/>
                    </a:cubicBezTo>
                    <a:cubicBezTo>
                      <a:pt x="2703" y="9"/>
                      <a:pt x="2669" y="1"/>
                      <a:pt x="2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flipH="1">
                <a:off x="3070768" y="2294007"/>
                <a:ext cx="133910" cy="97140"/>
              </a:xfrm>
              <a:custGeom>
                <a:avLst/>
                <a:gdLst/>
                <a:ahLst/>
                <a:cxnLst/>
                <a:rect l="l" t="t" r="r" b="b"/>
                <a:pathLst>
                  <a:path w="2298" h="1667" extrusionOk="0">
                    <a:moveTo>
                      <a:pt x="946" y="0"/>
                    </a:moveTo>
                    <a:cubicBezTo>
                      <a:pt x="817" y="0"/>
                      <a:pt x="690" y="21"/>
                      <a:pt x="578" y="62"/>
                    </a:cubicBezTo>
                    <a:cubicBezTo>
                      <a:pt x="407" y="127"/>
                      <a:pt x="260" y="239"/>
                      <a:pt x="161" y="399"/>
                    </a:cubicBezTo>
                    <a:cubicBezTo>
                      <a:pt x="59" y="560"/>
                      <a:pt x="1" y="771"/>
                      <a:pt x="1" y="1031"/>
                    </a:cubicBezTo>
                    <a:lnTo>
                      <a:pt x="69" y="1031"/>
                    </a:lnTo>
                    <a:cubicBezTo>
                      <a:pt x="69" y="864"/>
                      <a:pt x="93" y="721"/>
                      <a:pt x="137" y="601"/>
                    </a:cubicBezTo>
                    <a:cubicBezTo>
                      <a:pt x="202" y="420"/>
                      <a:pt x="315" y="287"/>
                      <a:pt x="451" y="198"/>
                    </a:cubicBezTo>
                    <a:cubicBezTo>
                      <a:pt x="591" y="113"/>
                      <a:pt x="762" y="68"/>
                      <a:pt x="946" y="68"/>
                    </a:cubicBezTo>
                    <a:cubicBezTo>
                      <a:pt x="1144" y="68"/>
                      <a:pt x="1359" y="116"/>
                      <a:pt x="1570" y="215"/>
                    </a:cubicBezTo>
                    <a:cubicBezTo>
                      <a:pt x="1761" y="303"/>
                      <a:pt x="1946" y="428"/>
                      <a:pt x="2119" y="588"/>
                    </a:cubicBezTo>
                    <a:lnTo>
                      <a:pt x="2119" y="588"/>
                    </a:lnTo>
                    <a:cubicBezTo>
                      <a:pt x="2096" y="588"/>
                      <a:pt x="2070" y="587"/>
                      <a:pt x="2042" y="587"/>
                    </a:cubicBezTo>
                    <a:cubicBezTo>
                      <a:pt x="1960" y="587"/>
                      <a:pt x="1854" y="594"/>
                      <a:pt x="1745" y="608"/>
                    </a:cubicBezTo>
                    <a:cubicBezTo>
                      <a:pt x="1581" y="628"/>
                      <a:pt x="1403" y="669"/>
                      <a:pt x="1260" y="758"/>
                    </a:cubicBezTo>
                    <a:cubicBezTo>
                      <a:pt x="1192" y="803"/>
                      <a:pt x="1131" y="861"/>
                      <a:pt x="1086" y="932"/>
                    </a:cubicBezTo>
                    <a:cubicBezTo>
                      <a:pt x="1042" y="1004"/>
                      <a:pt x="1017" y="1089"/>
                      <a:pt x="1017" y="1188"/>
                    </a:cubicBezTo>
                    <a:lnTo>
                      <a:pt x="1017" y="1215"/>
                    </a:lnTo>
                    <a:cubicBezTo>
                      <a:pt x="1022" y="1304"/>
                      <a:pt x="1038" y="1376"/>
                      <a:pt x="1063" y="1434"/>
                    </a:cubicBezTo>
                    <a:cubicBezTo>
                      <a:pt x="1083" y="1478"/>
                      <a:pt x="1107" y="1516"/>
                      <a:pt x="1134" y="1546"/>
                    </a:cubicBezTo>
                    <a:cubicBezTo>
                      <a:pt x="1178" y="1591"/>
                      <a:pt x="1230" y="1622"/>
                      <a:pt x="1284" y="1642"/>
                    </a:cubicBezTo>
                    <a:cubicBezTo>
                      <a:pt x="1339" y="1659"/>
                      <a:pt x="1400" y="1666"/>
                      <a:pt x="1458" y="1666"/>
                    </a:cubicBezTo>
                    <a:cubicBezTo>
                      <a:pt x="1564" y="1666"/>
                      <a:pt x="1670" y="1642"/>
                      <a:pt x="1752" y="1619"/>
                    </a:cubicBezTo>
                    <a:cubicBezTo>
                      <a:pt x="1830" y="1595"/>
                      <a:pt x="1882" y="1570"/>
                      <a:pt x="1885" y="1570"/>
                    </a:cubicBezTo>
                    <a:lnTo>
                      <a:pt x="1854" y="1509"/>
                    </a:lnTo>
                    <a:cubicBezTo>
                      <a:pt x="1851" y="1509"/>
                      <a:pt x="1796" y="1533"/>
                      <a:pt x="1725" y="1557"/>
                    </a:cubicBezTo>
                    <a:cubicBezTo>
                      <a:pt x="1649" y="1578"/>
                      <a:pt x="1550" y="1598"/>
                      <a:pt x="1458" y="1598"/>
                    </a:cubicBezTo>
                    <a:cubicBezTo>
                      <a:pt x="1411" y="1598"/>
                      <a:pt x="1366" y="1595"/>
                      <a:pt x="1321" y="1581"/>
                    </a:cubicBezTo>
                    <a:cubicBezTo>
                      <a:pt x="1291" y="1574"/>
                      <a:pt x="1260" y="1560"/>
                      <a:pt x="1233" y="1543"/>
                    </a:cubicBezTo>
                    <a:cubicBezTo>
                      <a:pt x="1195" y="1516"/>
                      <a:pt x="1161" y="1478"/>
                      <a:pt x="1134" y="1427"/>
                    </a:cubicBezTo>
                    <a:cubicBezTo>
                      <a:pt x="1107" y="1373"/>
                      <a:pt x="1090" y="1304"/>
                      <a:pt x="1086" y="1215"/>
                    </a:cubicBezTo>
                    <a:lnTo>
                      <a:pt x="1086" y="1188"/>
                    </a:lnTo>
                    <a:cubicBezTo>
                      <a:pt x="1086" y="1130"/>
                      <a:pt x="1096" y="1079"/>
                      <a:pt x="1113" y="1031"/>
                    </a:cubicBezTo>
                    <a:cubicBezTo>
                      <a:pt x="1144" y="952"/>
                      <a:pt x="1195" y="888"/>
                      <a:pt x="1267" y="837"/>
                    </a:cubicBezTo>
                    <a:cubicBezTo>
                      <a:pt x="1373" y="762"/>
                      <a:pt x="1513" y="717"/>
                      <a:pt x="1652" y="689"/>
                    </a:cubicBezTo>
                    <a:cubicBezTo>
                      <a:pt x="1796" y="662"/>
                      <a:pt x="1936" y="656"/>
                      <a:pt x="2042" y="656"/>
                    </a:cubicBezTo>
                    <a:cubicBezTo>
                      <a:pt x="2090" y="656"/>
                      <a:pt x="2131" y="659"/>
                      <a:pt x="2161" y="659"/>
                    </a:cubicBezTo>
                    <a:cubicBezTo>
                      <a:pt x="2175" y="662"/>
                      <a:pt x="2185" y="662"/>
                      <a:pt x="2196" y="662"/>
                    </a:cubicBezTo>
                    <a:lnTo>
                      <a:pt x="2205" y="662"/>
                    </a:lnTo>
                    <a:lnTo>
                      <a:pt x="2298" y="673"/>
                    </a:lnTo>
                    <a:lnTo>
                      <a:pt x="2233" y="604"/>
                    </a:lnTo>
                    <a:cubicBezTo>
                      <a:pt x="2038" y="407"/>
                      <a:pt x="1820" y="256"/>
                      <a:pt x="1602" y="154"/>
                    </a:cubicBezTo>
                    <a:cubicBezTo>
                      <a:pt x="1380" y="51"/>
                      <a:pt x="1154" y="0"/>
                      <a:pt x="946"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flipH="1">
                <a:off x="2334903" y="1953464"/>
                <a:ext cx="133269" cy="7126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flipH="1">
                <a:off x="2669445" y="1936332"/>
                <a:ext cx="206052" cy="82397"/>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flipH="1">
                <a:off x="2390844" y="2104972"/>
                <a:ext cx="50173" cy="25407"/>
              </a:xfrm>
              <a:custGeom>
                <a:avLst/>
                <a:gdLst/>
                <a:ahLst/>
                <a:cxnLst/>
                <a:rect l="l" t="t" r="r" b="b"/>
                <a:pathLst>
                  <a:path w="861" h="436" extrusionOk="0">
                    <a:moveTo>
                      <a:pt x="1" y="1"/>
                    </a:moveTo>
                    <a:cubicBezTo>
                      <a:pt x="1" y="240"/>
                      <a:pt x="192" y="435"/>
                      <a:pt x="431" y="435"/>
                    </a:cubicBezTo>
                    <a:cubicBezTo>
                      <a:pt x="669" y="435"/>
                      <a:pt x="861" y="240"/>
                      <a:pt x="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flipH="1">
                <a:off x="2717054" y="2104972"/>
                <a:ext cx="68878" cy="34672"/>
              </a:xfrm>
              <a:custGeom>
                <a:avLst/>
                <a:gdLst/>
                <a:ahLst/>
                <a:cxnLst/>
                <a:rect l="l" t="t" r="r" b="b"/>
                <a:pathLst>
                  <a:path w="1182" h="595" extrusionOk="0">
                    <a:moveTo>
                      <a:pt x="1" y="1"/>
                    </a:moveTo>
                    <a:cubicBezTo>
                      <a:pt x="1" y="329"/>
                      <a:pt x="263" y="595"/>
                      <a:pt x="590" y="595"/>
                    </a:cubicBezTo>
                    <a:cubicBezTo>
                      <a:pt x="915" y="595"/>
                      <a:pt x="1181" y="329"/>
                      <a:pt x="1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flipH="1">
                <a:off x="2600101" y="2254499"/>
                <a:ext cx="91546" cy="41548"/>
              </a:xfrm>
              <a:custGeom>
                <a:avLst/>
                <a:gdLst/>
                <a:ahLst/>
                <a:cxnLst/>
                <a:rect l="l" t="t" r="r" b="b"/>
                <a:pathLst>
                  <a:path w="1571" h="713" extrusionOk="0">
                    <a:moveTo>
                      <a:pt x="7" y="0"/>
                    </a:moveTo>
                    <a:cubicBezTo>
                      <a:pt x="6" y="0"/>
                      <a:pt x="4" y="1"/>
                      <a:pt x="4" y="3"/>
                    </a:cubicBezTo>
                    <a:cubicBezTo>
                      <a:pt x="1" y="6"/>
                      <a:pt x="1" y="9"/>
                      <a:pt x="4" y="12"/>
                    </a:cubicBezTo>
                    <a:cubicBezTo>
                      <a:pt x="4" y="12"/>
                      <a:pt x="7" y="16"/>
                      <a:pt x="14" y="23"/>
                    </a:cubicBezTo>
                    <a:cubicBezTo>
                      <a:pt x="89" y="118"/>
                      <a:pt x="513" y="712"/>
                      <a:pt x="1195" y="712"/>
                    </a:cubicBezTo>
                    <a:cubicBezTo>
                      <a:pt x="1311" y="712"/>
                      <a:pt x="1434" y="696"/>
                      <a:pt x="1567" y="658"/>
                    </a:cubicBezTo>
                    <a:cubicBezTo>
                      <a:pt x="1570" y="655"/>
                      <a:pt x="1570" y="651"/>
                      <a:pt x="1570" y="647"/>
                    </a:cubicBezTo>
                    <a:cubicBezTo>
                      <a:pt x="1570" y="644"/>
                      <a:pt x="1567" y="644"/>
                      <a:pt x="1564" y="644"/>
                    </a:cubicBezTo>
                    <a:cubicBezTo>
                      <a:pt x="1434" y="685"/>
                      <a:pt x="1311" y="702"/>
                      <a:pt x="1195" y="702"/>
                    </a:cubicBezTo>
                    <a:cubicBezTo>
                      <a:pt x="836" y="702"/>
                      <a:pt x="546" y="532"/>
                      <a:pt x="345" y="361"/>
                    </a:cubicBezTo>
                    <a:cubicBezTo>
                      <a:pt x="242" y="275"/>
                      <a:pt x="164" y="190"/>
                      <a:pt x="110" y="122"/>
                    </a:cubicBezTo>
                    <a:cubicBezTo>
                      <a:pt x="83" y="91"/>
                      <a:pt x="58" y="61"/>
                      <a:pt x="42" y="40"/>
                    </a:cubicBezTo>
                    <a:cubicBezTo>
                      <a:pt x="34" y="30"/>
                      <a:pt x="28" y="23"/>
                      <a:pt x="24" y="16"/>
                    </a:cubicBezTo>
                    <a:cubicBezTo>
                      <a:pt x="17" y="9"/>
                      <a:pt x="14" y="6"/>
                      <a:pt x="10" y="3"/>
                    </a:cubicBezTo>
                    <a:cubicBezTo>
                      <a:pt x="10" y="1"/>
                      <a:pt x="9" y="0"/>
                      <a:pt x="7" y="0"/>
                    </a:cubicBezTo>
                    <a:close/>
                  </a:path>
                </a:pathLst>
              </a:custGeom>
              <a:solidFill>
                <a:srgbClr val="B2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flipH="1">
                <a:off x="2383094" y="2104797"/>
                <a:ext cx="106056" cy="699"/>
              </a:xfrm>
              <a:custGeom>
                <a:avLst/>
                <a:gdLst/>
                <a:ahLst/>
                <a:cxnLst/>
                <a:rect l="l" t="t" r="r" b="b"/>
                <a:pathLst>
                  <a:path w="1820" h="12" extrusionOk="0">
                    <a:moveTo>
                      <a:pt x="0" y="1"/>
                    </a:moveTo>
                    <a:lnTo>
                      <a:pt x="0" y="11"/>
                    </a:lnTo>
                    <a:lnTo>
                      <a:pt x="1820" y="11"/>
                    </a:lnTo>
                    <a:lnTo>
                      <a:pt x="1820"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flipH="1">
                <a:off x="2706331" y="2104622"/>
                <a:ext cx="145856" cy="1049"/>
              </a:xfrm>
              <a:custGeom>
                <a:avLst/>
                <a:gdLst/>
                <a:ahLst/>
                <a:cxnLst/>
                <a:rect l="l" t="t" r="r" b="b"/>
                <a:pathLst>
                  <a:path w="2503" h="18" extrusionOk="0">
                    <a:moveTo>
                      <a:pt x="0" y="0"/>
                    </a:moveTo>
                    <a:lnTo>
                      <a:pt x="0" y="18"/>
                    </a:lnTo>
                    <a:lnTo>
                      <a:pt x="2502" y="18"/>
                    </a:lnTo>
                    <a:lnTo>
                      <a:pt x="2502" y="0"/>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flipH="1">
                <a:off x="2265325" y="2010163"/>
                <a:ext cx="74822" cy="223592"/>
              </a:xfrm>
              <a:custGeom>
                <a:avLst/>
                <a:gdLst/>
                <a:ahLst/>
                <a:cxnLst/>
                <a:rect l="l" t="t" r="r" b="b"/>
                <a:pathLst>
                  <a:path w="1284" h="3837" extrusionOk="0">
                    <a:moveTo>
                      <a:pt x="584" y="2294"/>
                    </a:moveTo>
                    <a:cubicBezTo>
                      <a:pt x="608" y="2294"/>
                      <a:pt x="608" y="2332"/>
                      <a:pt x="584" y="2332"/>
                    </a:cubicBezTo>
                    <a:cubicBezTo>
                      <a:pt x="556" y="2332"/>
                      <a:pt x="556" y="2294"/>
                      <a:pt x="584" y="2294"/>
                    </a:cubicBezTo>
                    <a:close/>
                    <a:moveTo>
                      <a:pt x="345" y="0"/>
                    </a:moveTo>
                    <a:lnTo>
                      <a:pt x="345" y="0"/>
                    </a:lnTo>
                    <a:cubicBezTo>
                      <a:pt x="362" y="194"/>
                      <a:pt x="372" y="386"/>
                      <a:pt x="379" y="574"/>
                    </a:cubicBezTo>
                    <a:cubicBezTo>
                      <a:pt x="433" y="659"/>
                      <a:pt x="471" y="751"/>
                      <a:pt x="498" y="850"/>
                    </a:cubicBezTo>
                    <a:cubicBezTo>
                      <a:pt x="577" y="1123"/>
                      <a:pt x="577" y="1413"/>
                      <a:pt x="560" y="1697"/>
                    </a:cubicBezTo>
                    <a:cubicBezTo>
                      <a:pt x="560" y="1707"/>
                      <a:pt x="550" y="1714"/>
                      <a:pt x="543" y="1714"/>
                    </a:cubicBezTo>
                    <a:cubicBezTo>
                      <a:pt x="533" y="1714"/>
                      <a:pt x="523" y="1707"/>
                      <a:pt x="523" y="1697"/>
                    </a:cubicBezTo>
                    <a:cubicBezTo>
                      <a:pt x="539" y="1427"/>
                      <a:pt x="539" y="1154"/>
                      <a:pt x="471" y="895"/>
                    </a:cubicBezTo>
                    <a:cubicBezTo>
                      <a:pt x="451" y="809"/>
                      <a:pt x="420" y="724"/>
                      <a:pt x="379" y="649"/>
                    </a:cubicBezTo>
                    <a:lnTo>
                      <a:pt x="379" y="649"/>
                    </a:lnTo>
                    <a:cubicBezTo>
                      <a:pt x="396" y="2137"/>
                      <a:pt x="0" y="3345"/>
                      <a:pt x="0" y="3345"/>
                    </a:cubicBezTo>
                    <a:cubicBezTo>
                      <a:pt x="208" y="3397"/>
                      <a:pt x="369" y="3570"/>
                      <a:pt x="488" y="3837"/>
                    </a:cubicBezTo>
                    <a:cubicBezTo>
                      <a:pt x="580" y="3762"/>
                      <a:pt x="659" y="3676"/>
                      <a:pt x="731" y="3588"/>
                    </a:cubicBezTo>
                    <a:cubicBezTo>
                      <a:pt x="1171" y="2932"/>
                      <a:pt x="1191" y="2055"/>
                      <a:pt x="1191" y="1905"/>
                    </a:cubicBezTo>
                    <a:cubicBezTo>
                      <a:pt x="1191" y="1676"/>
                      <a:pt x="1205" y="1431"/>
                      <a:pt x="1222" y="1195"/>
                    </a:cubicBezTo>
                    <a:cubicBezTo>
                      <a:pt x="1249" y="741"/>
                      <a:pt x="1284" y="174"/>
                      <a:pt x="1154" y="17"/>
                    </a:cubicBezTo>
                    <a:lnTo>
                      <a:pt x="1137" y="17"/>
                    </a:lnTo>
                    <a:cubicBezTo>
                      <a:pt x="990" y="17"/>
                      <a:pt x="703" y="10"/>
                      <a:pt x="345"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flipH="1">
                <a:off x="2317071" y="2006725"/>
                <a:ext cx="186006" cy="198418"/>
              </a:xfrm>
              <a:custGeom>
                <a:avLst/>
                <a:gdLst/>
                <a:ahLst/>
                <a:cxnLst/>
                <a:rect l="l" t="t" r="r" b="b"/>
                <a:pathLst>
                  <a:path w="3192" h="3405" extrusionOk="0">
                    <a:moveTo>
                      <a:pt x="2059" y="1684"/>
                    </a:moveTo>
                    <a:lnTo>
                      <a:pt x="2059" y="1694"/>
                    </a:lnTo>
                    <a:lnTo>
                      <a:pt x="1926" y="1694"/>
                    </a:lnTo>
                    <a:cubicBezTo>
                      <a:pt x="1922" y="1929"/>
                      <a:pt x="1731" y="2121"/>
                      <a:pt x="1496" y="2121"/>
                    </a:cubicBezTo>
                    <a:cubicBezTo>
                      <a:pt x="1260" y="2121"/>
                      <a:pt x="1069" y="1929"/>
                      <a:pt x="1066" y="1694"/>
                    </a:cubicBezTo>
                    <a:lnTo>
                      <a:pt x="239" y="1694"/>
                    </a:lnTo>
                    <a:lnTo>
                      <a:pt x="239" y="1684"/>
                    </a:lnTo>
                    <a:close/>
                    <a:moveTo>
                      <a:pt x="185" y="1"/>
                    </a:moveTo>
                    <a:cubicBezTo>
                      <a:pt x="92" y="141"/>
                      <a:pt x="1" y="885"/>
                      <a:pt x="110" y="2418"/>
                    </a:cubicBezTo>
                    <a:cubicBezTo>
                      <a:pt x="137" y="2804"/>
                      <a:pt x="215" y="3125"/>
                      <a:pt x="349" y="3387"/>
                    </a:cubicBezTo>
                    <a:cubicBezTo>
                      <a:pt x="795" y="3336"/>
                      <a:pt x="1192" y="3258"/>
                      <a:pt x="1666" y="3258"/>
                    </a:cubicBezTo>
                    <a:cubicBezTo>
                      <a:pt x="1991" y="3258"/>
                      <a:pt x="2356" y="3295"/>
                      <a:pt x="2796" y="3404"/>
                    </a:cubicBezTo>
                    <a:cubicBezTo>
                      <a:pt x="2796" y="3404"/>
                      <a:pt x="3192" y="2196"/>
                      <a:pt x="3175" y="708"/>
                    </a:cubicBezTo>
                    <a:cubicBezTo>
                      <a:pt x="3124" y="612"/>
                      <a:pt x="3056" y="530"/>
                      <a:pt x="2963" y="469"/>
                    </a:cubicBezTo>
                    <a:cubicBezTo>
                      <a:pt x="2946" y="458"/>
                      <a:pt x="2957" y="434"/>
                      <a:pt x="2974" y="434"/>
                    </a:cubicBezTo>
                    <a:cubicBezTo>
                      <a:pt x="2977" y="434"/>
                      <a:pt x="2980" y="434"/>
                      <a:pt x="2984" y="438"/>
                    </a:cubicBezTo>
                    <a:cubicBezTo>
                      <a:pt x="3062" y="489"/>
                      <a:pt x="3124" y="554"/>
                      <a:pt x="3175" y="633"/>
                    </a:cubicBezTo>
                    <a:cubicBezTo>
                      <a:pt x="3168" y="445"/>
                      <a:pt x="3158" y="253"/>
                      <a:pt x="3141" y="59"/>
                    </a:cubicBezTo>
                    <a:cubicBezTo>
                      <a:pt x="3018" y="59"/>
                      <a:pt x="2885" y="56"/>
                      <a:pt x="2749" y="53"/>
                    </a:cubicBezTo>
                    <a:cubicBezTo>
                      <a:pt x="2745" y="56"/>
                      <a:pt x="2745" y="62"/>
                      <a:pt x="2745" y="69"/>
                    </a:cubicBezTo>
                    <a:cubicBezTo>
                      <a:pt x="2697" y="240"/>
                      <a:pt x="2544" y="308"/>
                      <a:pt x="2345" y="308"/>
                    </a:cubicBezTo>
                    <a:cubicBezTo>
                      <a:pt x="2076" y="308"/>
                      <a:pt x="1721" y="185"/>
                      <a:pt x="1417" y="18"/>
                    </a:cubicBezTo>
                    <a:cubicBezTo>
                      <a:pt x="929" y="7"/>
                      <a:pt x="478" y="1"/>
                      <a:pt x="185" y="1"/>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flipH="1">
                <a:off x="2311652" y="2196518"/>
                <a:ext cx="171146" cy="58331"/>
              </a:xfrm>
              <a:custGeom>
                <a:avLst/>
                <a:gdLst/>
                <a:ahLst/>
                <a:cxnLst/>
                <a:rect l="l" t="t" r="r" b="b"/>
                <a:pathLst>
                  <a:path w="2937" h="1001" extrusionOk="0">
                    <a:moveTo>
                      <a:pt x="1318" y="1"/>
                    </a:moveTo>
                    <a:cubicBezTo>
                      <a:pt x="844" y="1"/>
                      <a:pt x="447" y="79"/>
                      <a:pt x="1" y="130"/>
                    </a:cubicBezTo>
                    <a:cubicBezTo>
                      <a:pt x="304" y="724"/>
                      <a:pt x="891" y="1001"/>
                      <a:pt x="1813" y="1001"/>
                    </a:cubicBezTo>
                    <a:lnTo>
                      <a:pt x="1875" y="1001"/>
                    </a:lnTo>
                    <a:cubicBezTo>
                      <a:pt x="2336" y="998"/>
                      <a:pt x="2680" y="854"/>
                      <a:pt x="2936" y="639"/>
                    </a:cubicBezTo>
                    <a:cubicBezTo>
                      <a:pt x="2817" y="372"/>
                      <a:pt x="2656" y="199"/>
                      <a:pt x="2448" y="147"/>
                    </a:cubicBezTo>
                    <a:cubicBezTo>
                      <a:pt x="2008" y="38"/>
                      <a:pt x="1643" y="1"/>
                      <a:pt x="13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flipH="1">
                <a:off x="2342886" y="2007774"/>
                <a:ext cx="77619" cy="16957"/>
              </a:xfrm>
              <a:custGeom>
                <a:avLst/>
                <a:gdLst/>
                <a:ahLst/>
                <a:cxnLst/>
                <a:rect l="l" t="t" r="r" b="b"/>
                <a:pathLst>
                  <a:path w="1332" h="291" extrusionOk="0">
                    <a:moveTo>
                      <a:pt x="0" y="0"/>
                    </a:moveTo>
                    <a:cubicBezTo>
                      <a:pt x="304" y="167"/>
                      <a:pt x="659" y="290"/>
                      <a:pt x="928" y="290"/>
                    </a:cubicBezTo>
                    <a:cubicBezTo>
                      <a:pt x="1127" y="290"/>
                      <a:pt x="1280" y="222"/>
                      <a:pt x="1328" y="51"/>
                    </a:cubicBezTo>
                    <a:cubicBezTo>
                      <a:pt x="1328" y="44"/>
                      <a:pt x="1328" y="38"/>
                      <a:pt x="1332" y="35"/>
                    </a:cubicBezTo>
                    <a:cubicBezTo>
                      <a:pt x="1242" y="30"/>
                      <a:pt x="1150" y="27"/>
                      <a:pt x="1058" y="27"/>
                    </a:cubicBezTo>
                    <a:cubicBezTo>
                      <a:pt x="710" y="17"/>
                      <a:pt x="345" y="10"/>
                      <a:pt x="0"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flipH="1">
                <a:off x="2390844" y="2105438"/>
                <a:ext cx="50173" cy="24941"/>
              </a:xfrm>
              <a:custGeom>
                <a:avLst/>
                <a:gdLst/>
                <a:ahLst/>
                <a:cxnLst/>
                <a:rect l="l" t="t" r="r" b="b"/>
                <a:pathLst>
                  <a:path w="861" h="428" extrusionOk="0">
                    <a:moveTo>
                      <a:pt x="1" y="0"/>
                    </a:moveTo>
                    <a:cubicBezTo>
                      <a:pt x="4" y="235"/>
                      <a:pt x="195" y="427"/>
                      <a:pt x="431" y="427"/>
                    </a:cubicBezTo>
                    <a:cubicBezTo>
                      <a:pt x="666" y="427"/>
                      <a:pt x="857" y="235"/>
                      <a:pt x="8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flipH="1">
                <a:off x="2383094" y="2104797"/>
                <a:ext cx="106056" cy="699"/>
              </a:xfrm>
              <a:custGeom>
                <a:avLst/>
                <a:gdLst/>
                <a:ahLst/>
                <a:cxnLst/>
                <a:rect l="l" t="t" r="r" b="b"/>
                <a:pathLst>
                  <a:path w="1820" h="12" extrusionOk="0">
                    <a:moveTo>
                      <a:pt x="0" y="1"/>
                    </a:moveTo>
                    <a:lnTo>
                      <a:pt x="0" y="11"/>
                    </a:lnTo>
                    <a:lnTo>
                      <a:pt x="1820" y="11"/>
                    </a:lnTo>
                    <a:lnTo>
                      <a:pt x="1820"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flipH="1">
                <a:off x="2581395" y="1988252"/>
                <a:ext cx="346547" cy="270792"/>
              </a:xfrm>
              <a:custGeom>
                <a:avLst/>
                <a:gdLst/>
                <a:ahLst/>
                <a:cxnLst/>
                <a:rect l="l" t="t" r="r" b="b"/>
                <a:pathLst>
                  <a:path w="5947" h="4647" extrusionOk="0">
                    <a:moveTo>
                      <a:pt x="4697" y="605"/>
                    </a:moveTo>
                    <a:cubicBezTo>
                      <a:pt x="4700" y="605"/>
                      <a:pt x="4704" y="605"/>
                      <a:pt x="4707" y="608"/>
                    </a:cubicBezTo>
                    <a:cubicBezTo>
                      <a:pt x="4871" y="718"/>
                      <a:pt x="4967" y="895"/>
                      <a:pt x="5022" y="1079"/>
                    </a:cubicBezTo>
                    <a:cubicBezTo>
                      <a:pt x="5096" y="1353"/>
                      <a:pt x="5100" y="1646"/>
                      <a:pt x="5083" y="1926"/>
                    </a:cubicBezTo>
                    <a:cubicBezTo>
                      <a:pt x="5083" y="1939"/>
                      <a:pt x="5072" y="1943"/>
                      <a:pt x="5062" y="1943"/>
                    </a:cubicBezTo>
                    <a:cubicBezTo>
                      <a:pt x="5052" y="1943"/>
                      <a:pt x="5045" y="1939"/>
                      <a:pt x="5045" y="1926"/>
                    </a:cubicBezTo>
                    <a:cubicBezTo>
                      <a:pt x="5059" y="1660"/>
                      <a:pt x="5059" y="1383"/>
                      <a:pt x="4994" y="1123"/>
                    </a:cubicBezTo>
                    <a:cubicBezTo>
                      <a:pt x="4943" y="936"/>
                      <a:pt x="4854" y="751"/>
                      <a:pt x="4686" y="642"/>
                    </a:cubicBezTo>
                    <a:cubicBezTo>
                      <a:pt x="4673" y="628"/>
                      <a:pt x="4683" y="605"/>
                      <a:pt x="4697" y="605"/>
                    </a:cubicBezTo>
                    <a:close/>
                    <a:moveTo>
                      <a:pt x="5103" y="2523"/>
                    </a:moveTo>
                    <a:cubicBezTo>
                      <a:pt x="5127" y="2523"/>
                      <a:pt x="5127" y="2561"/>
                      <a:pt x="5103" y="2561"/>
                    </a:cubicBezTo>
                    <a:cubicBezTo>
                      <a:pt x="5080" y="2561"/>
                      <a:pt x="5080" y="2523"/>
                      <a:pt x="5103" y="2523"/>
                    </a:cubicBezTo>
                    <a:close/>
                    <a:moveTo>
                      <a:pt x="3802" y="1997"/>
                    </a:moveTo>
                    <a:lnTo>
                      <a:pt x="3802" y="2015"/>
                    </a:lnTo>
                    <a:lnTo>
                      <a:pt x="3618" y="2015"/>
                    </a:lnTo>
                    <a:cubicBezTo>
                      <a:pt x="3615" y="2336"/>
                      <a:pt x="3352" y="2598"/>
                      <a:pt x="3027" y="2598"/>
                    </a:cubicBezTo>
                    <a:cubicBezTo>
                      <a:pt x="2704" y="2598"/>
                      <a:pt x="2441" y="2336"/>
                      <a:pt x="2438" y="2015"/>
                    </a:cubicBezTo>
                    <a:lnTo>
                      <a:pt x="1300" y="2015"/>
                    </a:lnTo>
                    <a:lnTo>
                      <a:pt x="1300" y="1997"/>
                    </a:lnTo>
                    <a:close/>
                    <a:moveTo>
                      <a:pt x="475" y="1"/>
                    </a:moveTo>
                    <a:cubicBezTo>
                      <a:pt x="290" y="1"/>
                      <a:pt x="0" y="154"/>
                      <a:pt x="0" y="574"/>
                    </a:cubicBezTo>
                    <a:lnTo>
                      <a:pt x="0" y="2229"/>
                    </a:lnTo>
                    <a:cubicBezTo>
                      <a:pt x="0" y="3431"/>
                      <a:pt x="338" y="4291"/>
                      <a:pt x="1754" y="4646"/>
                    </a:cubicBezTo>
                    <a:cubicBezTo>
                      <a:pt x="2827" y="4486"/>
                      <a:pt x="4124" y="4200"/>
                      <a:pt x="5192" y="3995"/>
                    </a:cubicBezTo>
                    <a:cubicBezTo>
                      <a:pt x="5946" y="2909"/>
                      <a:pt x="5833" y="1127"/>
                      <a:pt x="5797" y="513"/>
                    </a:cubicBezTo>
                    <a:cubicBezTo>
                      <a:pt x="5792" y="420"/>
                      <a:pt x="5786" y="356"/>
                      <a:pt x="5786" y="318"/>
                    </a:cubicBezTo>
                    <a:cubicBezTo>
                      <a:pt x="5786" y="165"/>
                      <a:pt x="5697" y="72"/>
                      <a:pt x="5575" y="21"/>
                    </a:cubicBezTo>
                    <a:cubicBezTo>
                      <a:pt x="5496" y="4"/>
                      <a:pt x="5411" y="1"/>
                      <a:pt x="5329" y="1"/>
                    </a:cubicBezTo>
                    <a:lnTo>
                      <a:pt x="3372" y="1"/>
                    </a:lnTo>
                    <a:cubicBezTo>
                      <a:pt x="2737" y="288"/>
                      <a:pt x="1871" y="523"/>
                      <a:pt x="1478" y="523"/>
                    </a:cubicBezTo>
                    <a:cubicBezTo>
                      <a:pt x="1365" y="523"/>
                      <a:pt x="1294" y="502"/>
                      <a:pt x="1273" y="465"/>
                    </a:cubicBezTo>
                    <a:cubicBezTo>
                      <a:pt x="1188" y="304"/>
                      <a:pt x="1212" y="148"/>
                      <a:pt x="1307" y="1"/>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flipH="1">
                <a:off x="2625391" y="2220992"/>
                <a:ext cx="200341" cy="48774"/>
              </a:xfrm>
              <a:custGeom>
                <a:avLst/>
                <a:gdLst/>
                <a:ahLst/>
                <a:cxnLst/>
                <a:rect l="l" t="t" r="r" b="b"/>
                <a:pathLst>
                  <a:path w="3438" h="837" extrusionOk="0">
                    <a:moveTo>
                      <a:pt x="3438" y="1"/>
                    </a:moveTo>
                    <a:lnTo>
                      <a:pt x="3438" y="1"/>
                    </a:lnTo>
                    <a:cubicBezTo>
                      <a:pt x="2370" y="206"/>
                      <a:pt x="1073" y="492"/>
                      <a:pt x="0" y="652"/>
                    </a:cubicBezTo>
                    <a:cubicBezTo>
                      <a:pt x="479" y="775"/>
                      <a:pt x="1079" y="836"/>
                      <a:pt x="1831" y="836"/>
                    </a:cubicBezTo>
                    <a:cubicBezTo>
                      <a:pt x="2015" y="836"/>
                      <a:pt x="2189" y="820"/>
                      <a:pt x="2352" y="786"/>
                    </a:cubicBezTo>
                    <a:cubicBezTo>
                      <a:pt x="2387" y="779"/>
                      <a:pt x="2414" y="768"/>
                      <a:pt x="2445" y="759"/>
                    </a:cubicBezTo>
                    <a:cubicBezTo>
                      <a:pt x="2379" y="683"/>
                      <a:pt x="2335" y="622"/>
                      <a:pt x="2315" y="598"/>
                    </a:cubicBezTo>
                    <a:cubicBezTo>
                      <a:pt x="2308" y="591"/>
                      <a:pt x="2305" y="587"/>
                      <a:pt x="2305" y="587"/>
                    </a:cubicBezTo>
                    <a:cubicBezTo>
                      <a:pt x="2302" y="584"/>
                      <a:pt x="2302" y="581"/>
                      <a:pt x="2305" y="578"/>
                    </a:cubicBezTo>
                    <a:lnTo>
                      <a:pt x="2308" y="574"/>
                    </a:lnTo>
                    <a:cubicBezTo>
                      <a:pt x="2311" y="574"/>
                      <a:pt x="2311" y="578"/>
                      <a:pt x="2311" y="578"/>
                    </a:cubicBezTo>
                    <a:cubicBezTo>
                      <a:pt x="2315" y="581"/>
                      <a:pt x="2318" y="584"/>
                      <a:pt x="2325" y="591"/>
                    </a:cubicBezTo>
                    <a:cubicBezTo>
                      <a:pt x="2329" y="598"/>
                      <a:pt x="2335" y="605"/>
                      <a:pt x="2343" y="615"/>
                    </a:cubicBezTo>
                    <a:cubicBezTo>
                      <a:pt x="2359" y="636"/>
                      <a:pt x="2384" y="666"/>
                      <a:pt x="2411" y="697"/>
                    </a:cubicBezTo>
                    <a:cubicBezTo>
                      <a:pt x="2424" y="714"/>
                      <a:pt x="2441" y="734"/>
                      <a:pt x="2458" y="755"/>
                    </a:cubicBezTo>
                    <a:cubicBezTo>
                      <a:pt x="2759" y="649"/>
                      <a:pt x="3018" y="485"/>
                      <a:pt x="3233" y="253"/>
                    </a:cubicBezTo>
                    <a:cubicBezTo>
                      <a:pt x="3308" y="174"/>
                      <a:pt x="3376" y="89"/>
                      <a:pt x="34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flipH="1">
                <a:off x="2731389" y="1988252"/>
                <a:ext cx="127325" cy="30477"/>
              </a:xfrm>
              <a:custGeom>
                <a:avLst/>
                <a:gdLst/>
                <a:ahLst/>
                <a:cxnLst/>
                <a:rect l="l" t="t" r="r" b="b"/>
                <a:pathLst>
                  <a:path w="2185" h="523" extrusionOk="0">
                    <a:moveTo>
                      <a:pt x="119" y="1"/>
                    </a:moveTo>
                    <a:cubicBezTo>
                      <a:pt x="24" y="148"/>
                      <a:pt x="0" y="304"/>
                      <a:pt x="85" y="465"/>
                    </a:cubicBezTo>
                    <a:cubicBezTo>
                      <a:pt x="106" y="502"/>
                      <a:pt x="177" y="523"/>
                      <a:pt x="290" y="523"/>
                    </a:cubicBezTo>
                    <a:cubicBezTo>
                      <a:pt x="683" y="523"/>
                      <a:pt x="1549" y="288"/>
                      <a:pt x="2184"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flipH="1">
                <a:off x="2717054" y="2105613"/>
                <a:ext cx="68878" cy="34031"/>
              </a:xfrm>
              <a:custGeom>
                <a:avLst/>
                <a:gdLst/>
                <a:ahLst/>
                <a:cxnLst/>
                <a:rect l="l" t="t" r="r" b="b"/>
                <a:pathLst>
                  <a:path w="1182" h="584" extrusionOk="0">
                    <a:moveTo>
                      <a:pt x="1" y="1"/>
                    </a:moveTo>
                    <a:cubicBezTo>
                      <a:pt x="4" y="322"/>
                      <a:pt x="267" y="584"/>
                      <a:pt x="590" y="584"/>
                    </a:cubicBezTo>
                    <a:cubicBezTo>
                      <a:pt x="915" y="584"/>
                      <a:pt x="1178" y="322"/>
                      <a:pt x="1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flipH="1">
                <a:off x="2682440" y="2254441"/>
                <a:ext cx="9207" cy="10780"/>
              </a:xfrm>
              <a:custGeom>
                <a:avLst/>
                <a:gdLst/>
                <a:ahLst/>
                <a:cxnLst/>
                <a:rect l="l" t="t" r="r" b="b"/>
                <a:pathLst>
                  <a:path w="158" h="185" extrusionOk="0">
                    <a:moveTo>
                      <a:pt x="7" y="0"/>
                    </a:moveTo>
                    <a:lnTo>
                      <a:pt x="4" y="4"/>
                    </a:lnTo>
                    <a:cubicBezTo>
                      <a:pt x="1" y="7"/>
                      <a:pt x="1" y="10"/>
                      <a:pt x="4" y="13"/>
                    </a:cubicBezTo>
                    <a:cubicBezTo>
                      <a:pt x="4" y="13"/>
                      <a:pt x="7" y="17"/>
                      <a:pt x="14" y="24"/>
                    </a:cubicBezTo>
                    <a:cubicBezTo>
                      <a:pt x="34" y="48"/>
                      <a:pt x="78" y="109"/>
                      <a:pt x="144" y="185"/>
                    </a:cubicBezTo>
                    <a:cubicBezTo>
                      <a:pt x="151" y="185"/>
                      <a:pt x="154" y="181"/>
                      <a:pt x="157" y="181"/>
                    </a:cubicBezTo>
                    <a:cubicBezTo>
                      <a:pt x="140" y="160"/>
                      <a:pt x="123" y="140"/>
                      <a:pt x="110" y="123"/>
                    </a:cubicBezTo>
                    <a:cubicBezTo>
                      <a:pt x="83" y="92"/>
                      <a:pt x="58" y="62"/>
                      <a:pt x="42" y="41"/>
                    </a:cubicBezTo>
                    <a:cubicBezTo>
                      <a:pt x="34" y="31"/>
                      <a:pt x="28" y="24"/>
                      <a:pt x="24" y="17"/>
                    </a:cubicBezTo>
                    <a:cubicBezTo>
                      <a:pt x="17" y="10"/>
                      <a:pt x="14" y="7"/>
                      <a:pt x="10" y="4"/>
                    </a:cubicBezTo>
                    <a:cubicBezTo>
                      <a:pt x="10" y="4"/>
                      <a:pt x="10" y="0"/>
                      <a:pt x="7" y="0"/>
                    </a:cubicBezTo>
                    <a:close/>
                  </a:path>
                </a:pathLst>
              </a:custGeom>
              <a:solidFill>
                <a:srgbClr val="A9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flipH="1">
                <a:off x="2706331" y="2104622"/>
                <a:ext cx="145856" cy="1049"/>
              </a:xfrm>
              <a:custGeom>
                <a:avLst/>
                <a:gdLst/>
                <a:ahLst/>
                <a:cxnLst/>
                <a:rect l="l" t="t" r="r" b="b"/>
                <a:pathLst>
                  <a:path w="2503" h="18" extrusionOk="0">
                    <a:moveTo>
                      <a:pt x="0" y="0"/>
                    </a:moveTo>
                    <a:lnTo>
                      <a:pt x="0" y="18"/>
                    </a:lnTo>
                    <a:lnTo>
                      <a:pt x="2502" y="18"/>
                    </a:lnTo>
                    <a:lnTo>
                      <a:pt x="2502"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flipH="1">
                <a:off x="2245454" y="1984873"/>
                <a:ext cx="285069" cy="296257"/>
              </a:xfrm>
              <a:custGeom>
                <a:avLst/>
                <a:gdLst/>
                <a:ahLst/>
                <a:cxnLst/>
                <a:rect l="l" t="t" r="r" b="b"/>
                <a:pathLst>
                  <a:path w="4892" h="5084" extrusionOk="0">
                    <a:moveTo>
                      <a:pt x="529" y="338"/>
                    </a:moveTo>
                    <a:cubicBezTo>
                      <a:pt x="1041" y="338"/>
                      <a:pt x="2008" y="362"/>
                      <a:pt x="2861" y="382"/>
                    </a:cubicBezTo>
                    <a:cubicBezTo>
                      <a:pt x="3533" y="400"/>
                      <a:pt x="4113" y="417"/>
                      <a:pt x="4343" y="417"/>
                    </a:cubicBezTo>
                    <a:cubicBezTo>
                      <a:pt x="4384" y="417"/>
                      <a:pt x="4404" y="431"/>
                      <a:pt x="4417" y="444"/>
                    </a:cubicBezTo>
                    <a:cubicBezTo>
                      <a:pt x="4551" y="591"/>
                      <a:pt x="4516" y="1168"/>
                      <a:pt x="4489" y="1629"/>
                    </a:cubicBezTo>
                    <a:cubicBezTo>
                      <a:pt x="4472" y="1865"/>
                      <a:pt x="4458" y="2110"/>
                      <a:pt x="4458" y="2339"/>
                    </a:cubicBezTo>
                    <a:cubicBezTo>
                      <a:pt x="4458" y="2585"/>
                      <a:pt x="4407" y="4725"/>
                      <a:pt x="2602" y="4749"/>
                    </a:cubicBezTo>
                    <a:cubicBezTo>
                      <a:pt x="2583" y="4749"/>
                      <a:pt x="2564" y="4750"/>
                      <a:pt x="2546" y="4750"/>
                    </a:cubicBezTo>
                    <a:cubicBezTo>
                      <a:pt x="1194" y="4750"/>
                      <a:pt x="545" y="4158"/>
                      <a:pt x="451" y="2840"/>
                    </a:cubicBezTo>
                    <a:cubicBezTo>
                      <a:pt x="341" y="1257"/>
                      <a:pt x="437" y="482"/>
                      <a:pt x="529" y="338"/>
                    </a:cubicBezTo>
                    <a:close/>
                    <a:moveTo>
                      <a:pt x="499" y="1"/>
                    </a:moveTo>
                    <a:cubicBezTo>
                      <a:pt x="444" y="1"/>
                      <a:pt x="369" y="18"/>
                      <a:pt x="297" y="96"/>
                    </a:cubicBezTo>
                    <a:cubicBezTo>
                      <a:pt x="1" y="420"/>
                      <a:pt x="58" y="1970"/>
                      <a:pt x="124" y="2865"/>
                    </a:cubicBezTo>
                    <a:cubicBezTo>
                      <a:pt x="229" y="4356"/>
                      <a:pt x="1021" y="5083"/>
                      <a:pt x="2550" y="5083"/>
                    </a:cubicBezTo>
                    <a:lnTo>
                      <a:pt x="2608" y="5083"/>
                    </a:lnTo>
                    <a:cubicBezTo>
                      <a:pt x="4216" y="5066"/>
                      <a:pt x="4789" y="3592"/>
                      <a:pt x="4789" y="2339"/>
                    </a:cubicBezTo>
                    <a:cubicBezTo>
                      <a:pt x="4789" y="2120"/>
                      <a:pt x="4803" y="1882"/>
                      <a:pt x="4817" y="1649"/>
                    </a:cubicBezTo>
                    <a:cubicBezTo>
                      <a:pt x="4858" y="1014"/>
                      <a:pt x="4892" y="468"/>
                      <a:pt x="4657" y="215"/>
                    </a:cubicBezTo>
                    <a:cubicBezTo>
                      <a:pt x="4578" y="127"/>
                      <a:pt x="4469" y="79"/>
                      <a:pt x="4343" y="79"/>
                    </a:cubicBezTo>
                    <a:cubicBezTo>
                      <a:pt x="4117" y="79"/>
                      <a:pt x="3540" y="65"/>
                      <a:pt x="2868" y="48"/>
                    </a:cubicBezTo>
                    <a:cubicBezTo>
                      <a:pt x="1994" y="28"/>
                      <a:pt x="1004" y="1"/>
                      <a:pt x="499"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flipH="1">
                <a:off x="2562282" y="1967974"/>
                <a:ext cx="397710" cy="321897"/>
              </a:xfrm>
              <a:custGeom>
                <a:avLst/>
                <a:gdLst/>
                <a:ahLst/>
                <a:cxnLst/>
                <a:rect l="l" t="t" r="r" b="b"/>
                <a:pathLst>
                  <a:path w="6825" h="5524" extrusionOk="0">
                    <a:moveTo>
                      <a:pt x="5725" y="304"/>
                    </a:moveTo>
                    <a:cubicBezTo>
                      <a:pt x="6005" y="304"/>
                      <a:pt x="6336" y="365"/>
                      <a:pt x="6336" y="666"/>
                    </a:cubicBezTo>
                    <a:cubicBezTo>
                      <a:pt x="6336" y="704"/>
                      <a:pt x="6342" y="768"/>
                      <a:pt x="6347" y="861"/>
                    </a:cubicBezTo>
                    <a:cubicBezTo>
                      <a:pt x="6388" y="1526"/>
                      <a:pt x="6514" y="3557"/>
                      <a:pt x="5537" y="4595"/>
                    </a:cubicBezTo>
                    <a:cubicBezTo>
                      <a:pt x="5148" y="5011"/>
                      <a:pt x="4612" y="5224"/>
                      <a:pt x="3950" y="5224"/>
                    </a:cubicBezTo>
                    <a:cubicBezTo>
                      <a:pt x="912" y="5224"/>
                      <a:pt x="300" y="4209"/>
                      <a:pt x="300" y="2574"/>
                    </a:cubicBezTo>
                    <a:lnTo>
                      <a:pt x="300" y="891"/>
                    </a:lnTo>
                    <a:cubicBezTo>
                      <a:pt x="300" y="461"/>
                      <a:pt x="594" y="304"/>
                      <a:pt x="782" y="304"/>
                    </a:cubicBezTo>
                    <a:close/>
                    <a:moveTo>
                      <a:pt x="782" y="1"/>
                    </a:moveTo>
                    <a:cubicBezTo>
                      <a:pt x="458" y="1"/>
                      <a:pt x="1" y="277"/>
                      <a:pt x="1" y="891"/>
                    </a:cubicBezTo>
                    <a:lnTo>
                      <a:pt x="1" y="2574"/>
                    </a:lnTo>
                    <a:cubicBezTo>
                      <a:pt x="1" y="4671"/>
                      <a:pt x="1144" y="5523"/>
                      <a:pt x="3950" y="5523"/>
                    </a:cubicBezTo>
                    <a:cubicBezTo>
                      <a:pt x="4701" y="5523"/>
                      <a:pt x="5309" y="5281"/>
                      <a:pt x="5759" y="4803"/>
                    </a:cubicBezTo>
                    <a:cubicBezTo>
                      <a:pt x="6824" y="3667"/>
                      <a:pt x="6691" y="1540"/>
                      <a:pt x="6646" y="840"/>
                    </a:cubicBezTo>
                    <a:cubicBezTo>
                      <a:pt x="6643" y="758"/>
                      <a:pt x="6640" y="700"/>
                      <a:pt x="6640" y="666"/>
                    </a:cubicBezTo>
                    <a:cubicBezTo>
                      <a:pt x="6640" y="250"/>
                      <a:pt x="6298" y="1"/>
                      <a:pt x="5725"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flipH="1">
                <a:off x="2242657" y="1987670"/>
                <a:ext cx="279941" cy="286118"/>
              </a:xfrm>
              <a:custGeom>
                <a:avLst/>
                <a:gdLst/>
                <a:ahLst/>
                <a:cxnLst/>
                <a:rect l="l" t="t" r="r" b="b"/>
                <a:pathLst>
                  <a:path w="4804" h="4910" extrusionOk="0">
                    <a:moveTo>
                      <a:pt x="520" y="328"/>
                    </a:moveTo>
                    <a:cubicBezTo>
                      <a:pt x="1021" y="328"/>
                      <a:pt x="1970" y="352"/>
                      <a:pt x="2810" y="372"/>
                    </a:cubicBezTo>
                    <a:cubicBezTo>
                      <a:pt x="3469" y="389"/>
                      <a:pt x="4043" y="403"/>
                      <a:pt x="4268" y="403"/>
                    </a:cubicBezTo>
                    <a:cubicBezTo>
                      <a:pt x="4305" y="403"/>
                      <a:pt x="4326" y="413"/>
                      <a:pt x="4339" y="430"/>
                    </a:cubicBezTo>
                    <a:cubicBezTo>
                      <a:pt x="4473" y="570"/>
                      <a:pt x="4435" y="1127"/>
                      <a:pt x="4407" y="1574"/>
                    </a:cubicBezTo>
                    <a:cubicBezTo>
                      <a:pt x="4394" y="1803"/>
                      <a:pt x="4380" y="2039"/>
                      <a:pt x="4380" y="2260"/>
                    </a:cubicBezTo>
                    <a:cubicBezTo>
                      <a:pt x="4380" y="2496"/>
                      <a:pt x="4330" y="4564"/>
                      <a:pt x="2558" y="4585"/>
                    </a:cubicBezTo>
                    <a:cubicBezTo>
                      <a:pt x="2538" y="4585"/>
                      <a:pt x="2518" y="4585"/>
                      <a:pt x="2498" y="4585"/>
                    </a:cubicBezTo>
                    <a:cubicBezTo>
                      <a:pt x="1173" y="4585"/>
                      <a:pt x="535" y="4013"/>
                      <a:pt x="445" y="2745"/>
                    </a:cubicBezTo>
                    <a:cubicBezTo>
                      <a:pt x="336" y="1212"/>
                      <a:pt x="427" y="468"/>
                      <a:pt x="520" y="328"/>
                    </a:cubicBezTo>
                    <a:close/>
                    <a:moveTo>
                      <a:pt x="489" y="0"/>
                    </a:moveTo>
                    <a:cubicBezTo>
                      <a:pt x="438" y="0"/>
                      <a:pt x="363" y="17"/>
                      <a:pt x="295" y="93"/>
                    </a:cubicBezTo>
                    <a:cubicBezTo>
                      <a:pt x="1" y="407"/>
                      <a:pt x="59" y="1905"/>
                      <a:pt x="120" y="2769"/>
                    </a:cubicBezTo>
                    <a:cubicBezTo>
                      <a:pt x="223" y="4210"/>
                      <a:pt x="1004" y="4909"/>
                      <a:pt x="2507" y="4909"/>
                    </a:cubicBezTo>
                    <a:lnTo>
                      <a:pt x="2561" y="4909"/>
                    </a:lnTo>
                    <a:cubicBezTo>
                      <a:pt x="4141" y="4892"/>
                      <a:pt x="4705" y="3472"/>
                      <a:pt x="4705" y="2260"/>
                    </a:cubicBezTo>
                    <a:cubicBezTo>
                      <a:pt x="4705" y="2048"/>
                      <a:pt x="4719" y="1817"/>
                      <a:pt x="4732" y="1595"/>
                    </a:cubicBezTo>
                    <a:cubicBezTo>
                      <a:pt x="4770" y="980"/>
                      <a:pt x="4804" y="451"/>
                      <a:pt x="4575" y="208"/>
                    </a:cubicBezTo>
                    <a:cubicBezTo>
                      <a:pt x="4497" y="123"/>
                      <a:pt x="4387" y="79"/>
                      <a:pt x="4268" y="79"/>
                    </a:cubicBezTo>
                    <a:cubicBezTo>
                      <a:pt x="4046" y="79"/>
                      <a:pt x="3476" y="62"/>
                      <a:pt x="2817" y="48"/>
                    </a:cubicBezTo>
                    <a:cubicBezTo>
                      <a:pt x="1960" y="27"/>
                      <a:pt x="987" y="0"/>
                      <a:pt x="489"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flipH="1">
                <a:off x="2554590" y="1970945"/>
                <a:ext cx="390484" cy="316128"/>
              </a:xfrm>
              <a:custGeom>
                <a:avLst/>
                <a:gdLst/>
                <a:ahLst/>
                <a:cxnLst/>
                <a:rect l="l" t="t" r="r" b="b"/>
                <a:pathLst>
                  <a:path w="6701" h="5425" extrusionOk="0">
                    <a:moveTo>
                      <a:pt x="5623" y="298"/>
                    </a:moveTo>
                    <a:cubicBezTo>
                      <a:pt x="5899" y="298"/>
                      <a:pt x="6223" y="359"/>
                      <a:pt x="6223" y="653"/>
                    </a:cubicBezTo>
                    <a:cubicBezTo>
                      <a:pt x="6223" y="690"/>
                      <a:pt x="6227" y="755"/>
                      <a:pt x="6234" y="843"/>
                    </a:cubicBezTo>
                    <a:cubicBezTo>
                      <a:pt x="6275" y="1499"/>
                      <a:pt x="6398" y="3493"/>
                      <a:pt x="5438" y="4513"/>
                    </a:cubicBezTo>
                    <a:cubicBezTo>
                      <a:pt x="5056" y="4919"/>
                      <a:pt x="4530" y="5127"/>
                      <a:pt x="3879" y="5127"/>
                    </a:cubicBezTo>
                    <a:cubicBezTo>
                      <a:pt x="895" y="5127"/>
                      <a:pt x="294" y="4131"/>
                      <a:pt x="294" y="2526"/>
                    </a:cubicBezTo>
                    <a:lnTo>
                      <a:pt x="294" y="871"/>
                    </a:lnTo>
                    <a:cubicBezTo>
                      <a:pt x="294" y="451"/>
                      <a:pt x="584" y="298"/>
                      <a:pt x="769" y="298"/>
                    </a:cubicBezTo>
                    <a:close/>
                    <a:moveTo>
                      <a:pt x="769" y="0"/>
                    </a:moveTo>
                    <a:cubicBezTo>
                      <a:pt x="447" y="0"/>
                      <a:pt x="0" y="270"/>
                      <a:pt x="0" y="871"/>
                    </a:cubicBezTo>
                    <a:lnTo>
                      <a:pt x="0" y="2526"/>
                    </a:lnTo>
                    <a:cubicBezTo>
                      <a:pt x="0" y="4585"/>
                      <a:pt x="1123" y="5425"/>
                      <a:pt x="3879" y="5425"/>
                    </a:cubicBezTo>
                    <a:cubicBezTo>
                      <a:pt x="4616" y="5425"/>
                      <a:pt x="5213" y="5186"/>
                      <a:pt x="5656" y="4715"/>
                    </a:cubicBezTo>
                    <a:cubicBezTo>
                      <a:pt x="6701" y="3602"/>
                      <a:pt x="6571" y="1510"/>
                      <a:pt x="6530" y="823"/>
                    </a:cubicBezTo>
                    <a:cubicBezTo>
                      <a:pt x="6524" y="744"/>
                      <a:pt x="6521" y="687"/>
                      <a:pt x="6521" y="653"/>
                    </a:cubicBezTo>
                    <a:cubicBezTo>
                      <a:pt x="6521" y="243"/>
                      <a:pt x="6186" y="0"/>
                      <a:pt x="5623"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flipH="1">
                <a:off x="2460480" y="2092851"/>
                <a:ext cx="85777" cy="108678"/>
              </a:xfrm>
              <a:custGeom>
                <a:avLst/>
                <a:gdLst/>
                <a:ahLst/>
                <a:cxnLst/>
                <a:rect l="l" t="t" r="r" b="b"/>
                <a:pathLst>
                  <a:path w="1472" h="1865" extrusionOk="0">
                    <a:moveTo>
                      <a:pt x="14" y="1"/>
                    </a:moveTo>
                    <a:lnTo>
                      <a:pt x="14" y="1"/>
                    </a:lnTo>
                    <a:cubicBezTo>
                      <a:pt x="0" y="72"/>
                      <a:pt x="57" y="1213"/>
                      <a:pt x="115" y="1213"/>
                    </a:cubicBezTo>
                    <a:cubicBezTo>
                      <a:pt x="115" y="1213"/>
                      <a:pt x="116" y="1213"/>
                      <a:pt x="117" y="1213"/>
                    </a:cubicBezTo>
                    <a:cubicBezTo>
                      <a:pt x="132" y="1206"/>
                      <a:pt x="198" y="1165"/>
                      <a:pt x="290" y="1117"/>
                    </a:cubicBezTo>
                    <a:lnTo>
                      <a:pt x="290" y="1117"/>
                    </a:lnTo>
                    <a:lnTo>
                      <a:pt x="14" y="1"/>
                    </a:lnTo>
                    <a:close/>
                    <a:moveTo>
                      <a:pt x="844" y="950"/>
                    </a:moveTo>
                    <a:cubicBezTo>
                      <a:pt x="651" y="950"/>
                      <a:pt x="437" y="1042"/>
                      <a:pt x="290" y="1117"/>
                    </a:cubicBezTo>
                    <a:lnTo>
                      <a:pt x="290" y="1117"/>
                    </a:lnTo>
                    <a:lnTo>
                      <a:pt x="475" y="1865"/>
                    </a:lnTo>
                    <a:cubicBezTo>
                      <a:pt x="475" y="1865"/>
                      <a:pt x="1472" y="1571"/>
                      <a:pt x="1196" y="1131"/>
                    </a:cubicBezTo>
                    <a:cubicBezTo>
                      <a:pt x="1110" y="997"/>
                      <a:pt x="983" y="950"/>
                      <a:pt x="844" y="950"/>
                    </a:cubicBezTo>
                    <a:close/>
                  </a:path>
                </a:pathLst>
              </a:custGeom>
              <a:solidFill>
                <a:srgbClr val="E39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flipH="1">
                <a:off x="2473416" y="2092851"/>
                <a:ext cx="72433" cy="108853"/>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rgbClr val="B2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flipH="1">
                <a:off x="2946822" y="2104447"/>
                <a:ext cx="129132" cy="109436"/>
              </a:xfrm>
              <a:custGeom>
                <a:avLst/>
                <a:gdLst/>
                <a:ahLst/>
                <a:cxnLst/>
                <a:rect l="l" t="t" r="r" b="b"/>
                <a:pathLst>
                  <a:path w="2216" h="1878" extrusionOk="0">
                    <a:moveTo>
                      <a:pt x="2062" y="0"/>
                    </a:moveTo>
                    <a:lnTo>
                      <a:pt x="1" y="1382"/>
                    </a:lnTo>
                    <a:lnTo>
                      <a:pt x="236" y="1878"/>
                    </a:lnTo>
                    <a:lnTo>
                      <a:pt x="2216" y="260"/>
                    </a:lnTo>
                    <a:lnTo>
                      <a:pt x="2062"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flipH="1">
                <a:off x="2517937" y="2111207"/>
                <a:ext cx="55184" cy="1457"/>
              </a:xfrm>
              <a:custGeom>
                <a:avLst/>
                <a:gdLst/>
                <a:ahLst/>
                <a:cxnLst/>
                <a:rect l="l" t="t" r="r" b="b"/>
                <a:pathLst>
                  <a:path w="947" h="25" extrusionOk="0">
                    <a:moveTo>
                      <a:pt x="1" y="0"/>
                    </a:moveTo>
                    <a:lnTo>
                      <a:pt x="1" y="24"/>
                    </a:lnTo>
                    <a:lnTo>
                      <a:pt x="946" y="24"/>
                    </a:lnTo>
                    <a:lnTo>
                      <a:pt x="946"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flipH="1">
                <a:off x="2507389" y="2102058"/>
                <a:ext cx="65731" cy="2214"/>
              </a:xfrm>
              <a:custGeom>
                <a:avLst/>
                <a:gdLst/>
                <a:ahLst/>
                <a:cxnLst/>
                <a:rect l="l" t="t" r="r" b="b"/>
                <a:pathLst>
                  <a:path w="1128" h="38" extrusionOk="0">
                    <a:moveTo>
                      <a:pt x="1" y="0"/>
                    </a:moveTo>
                    <a:lnTo>
                      <a:pt x="1" y="38"/>
                    </a:lnTo>
                    <a:lnTo>
                      <a:pt x="1127" y="38"/>
                    </a:lnTo>
                    <a:lnTo>
                      <a:pt x="1127"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flipH="1">
                <a:off x="2254778" y="2007074"/>
                <a:ext cx="9498" cy="15442"/>
              </a:xfrm>
              <a:custGeom>
                <a:avLst/>
                <a:gdLst/>
                <a:ahLst/>
                <a:cxnLst/>
                <a:rect l="l" t="t" r="r" b="b"/>
                <a:pathLst>
                  <a:path w="163" h="265" extrusionOk="0">
                    <a:moveTo>
                      <a:pt x="9" y="1"/>
                    </a:moveTo>
                    <a:cubicBezTo>
                      <a:pt x="4" y="1"/>
                      <a:pt x="0" y="6"/>
                      <a:pt x="6" y="9"/>
                    </a:cubicBezTo>
                    <a:cubicBezTo>
                      <a:pt x="84" y="70"/>
                      <a:pt x="135" y="159"/>
                      <a:pt x="152" y="261"/>
                    </a:cubicBezTo>
                    <a:cubicBezTo>
                      <a:pt x="152" y="264"/>
                      <a:pt x="154" y="265"/>
                      <a:pt x="156" y="265"/>
                    </a:cubicBezTo>
                    <a:cubicBezTo>
                      <a:pt x="159" y="265"/>
                      <a:pt x="163" y="262"/>
                      <a:pt x="163" y="258"/>
                    </a:cubicBezTo>
                    <a:cubicBezTo>
                      <a:pt x="146" y="155"/>
                      <a:pt x="94" y="67"/>
                      <a:pt x="12" y="1"/>
                    </a:cubicBezTo>
                    <a:cubicBezTo>
                      <a:pt x="11" y="1"/>
                      <a:pt x="10" y="1"/>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flipH="1">
                <a:off x="2253379" y="2035803"/>
                <a:ext cx="699" cy="466"/>
              </a:xfrm>
              <a:custGeom>
                <a:avLst/>
                <a:gdLst/>
                <a:ahLst/>
                <a:cxnLst/>
                <a:rect l="l" t="t" r="r" b="b"/>
                <a:pathLst>
                  <a:path w="12" h="8" extrusionOk="0">
                    <a:moveTo>
                      <a:pt x="8" y="0"/>
                    </a:moveTo>
                    <a:cubicBezTo>
                      <a:pt x="1" y="0"/>
                      <a:pt x="1" y="7"/>
                      <a:pt x="8" y="7"/>
                    </a:cubicBezTo>
                    <a:cubicBezTo>
                      <a:pt x="12" y="7"/>
                      <a:pt x="12" y="0"/>
                      <a:pt x="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flipH="1">
                <a:off x="2522890" y="2097746"/>
                <a:ext cx="30302" cy="991"/>
              </a:xfrm>
              <a:custGeom>
                <a:avLst/>
                <a:gdLst/>
                <a:ahLst/>
                <a:cxnLst/>
                <a:rect l="l" t="t" r="r" b="b"/>
                <a:pathLst>
                  <a:path w="520" h="17" extrusionOk="0">
                    <a:moveTo>
                      <a:pt x="150" y="1"/>
                    </a:moveTo>
                    <a:cubicBezTo>
                      <a:pt x="103" y="1"/>
                      <a:pt x="55" y="1"/>
                      <a:pt x="7" y="2"/>
                    </a:cubicBezTo>
                    <a:cubicBezTo>
                      <a:pt x="0" y="2"/>
                      <a:pt x="0" y="13"/>
                      <a:pt x="7" y="13"/>
                    </a:cubicBezTo>
                    <a:cubicBezTo>
                      <a:pt x="76" y="11"/>
                      <a:pt x="145" y="11"/>
                      <a:pt x="215" y="11"/>
                    </a:cubicBezTo>
                    <a:cubicBezTo>
                      <a:pt x="313" y="11"/>
                      <a:pt x="412" y="12"/>
                      <a:pt x="513" y="16"/>
                    </a:cubicBezTo>
                    <a:cubicBezTo>
                      <a:pt x="519" y="16"/>
                      <a:pt x="519" y="6"/>
                      <a:pt x="513" y="6"/>
                    </a:cubicBezTo>
                    <a:cubicBezTo>
                      <a:pt x="390" y="3"/>
                      <a:pt x="270"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flipH="1">
                <a:off x="2571839" y="1986038"/>
                <a:ext cx="13519" cy="24183"/>
              </a:xfrm>
              <a:custGeom>
                <a:avLst/>
                <a:gdLst/>
                <a:ahLst/>
                <a:cxnLst/>
                <a:rect l="l" t="t" r="r" b="b"/>
                <a:pathLst>
                  <a:path w="232" h="415" extrusionOk="0">
                    <a:moveTo>
                      <a:pt x="7" y="0"/>
                    </a:moveTo>
                    <a:cubicBezTo>
                      <a:pt x="4" y="0"/>
                      <a:pt x="0" y="5"/>
                      <a:pt x="3" y="8"/>
                    </a:cubicBezTo>
                    <a:cubicBezTo>
                      <a:pt x="108" y="117"/>
                      <a:pt x="221" y="244"/>
                      <a:pt x="187" y="411"/>
                    </a:cubicBezTo>
                    <a:cubicBezTo>
                      <a:pt x="187" y="413"/>
                      <a:pt x="190" y="415"/>
                      <a:pt x="193" y="415"/>
                    </a:cubicBezTo>
                    <a:cubicBezTo>
                      <a:pt x="195" y="415"/>
                      <a:pt x="197" y="414"/>
                      <a:pt x="197" y="411"/>
                    </a:cubicBezTo>
                    <a:cubicBezTo>
                      <a:pt x="231" y="244"/>
                      <a:pt x="118" y="113"/>
                      <a:pt x="9" y="1"/>
                    </a:cubicBezTo>
                    <a:cubicBezTo>
                      <a:pt x="9" y="1"/>
                      <a:pt x="8"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flipH="1">
                <a:off x="2573412" y="2020885"/>
                <a:ext cx="874" cy="641"/>
              </a:xfrm>
              <a:custGeom>
                <a:avLst/>
                <a:gdLst/>
                <a:ahLst/>
                <a:cxnLst/>
                <a:rect l="l" t="t" r="r" b="b"/>
                <a:pathLst>
                  <a:path w="15" h="11" extrusionOk="0">
                    <a:moveTo>
                      <a:pt x="7" y="0"/>
                    </a:moveTo>
                    <a:cubicBezTo>
                      <a:pt x="0" y="0"/>
                      <a:pt x="0" y="10"/>
                      <a:pt x="7" y="10"/>
                    </a:cubicBezTo>
                    <a:cubicBezTo>
                      <a:pt x="14" y="10"/>
                      <a:pt x="14"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flipH="1">
                <a:off x="2306524" y="2043553"/>
                <a:ext cx="11538" cy="66489"/>
              </a:xfrm>
              <a:custGeom>
                <a:avLst/>
                <a:gdLst/>
                <a:ahLst/>
                <a:cxnLst/>
                <a:rect l="l" t="t" r="r" b="b"/>
                <a:pathLst>
                  <a:path w="198" h="1141" extrusionOk="0">
                    <a:moveTo>
                      <a:pt x="0" y="1"/>
                    </a:moveTo>
                    <a:lnTo>
                      <a:pt x="0" y="76"/>
                    </a:lnTo>
                    <a:cubicBezTo>
                      <a:pt x="41" y="151"/>
                      <a:pt x="72" y="236"/>
                      <a:pt x="92" y="322"/>
                    </a:cubicBezTo>
                    <a:cubicBezTo>
                      <a:pt x="160" y="581"/>
                      <a:pt x="160" y="854"/>
                      <a:pt x="144" y="1124"/>
                    </a:cubicBezTo>
                    <a:cubicBezTo>
                      <a:pt x="144" y="1134"/>
                      <a:pt x="154" y="1141"/>
                      <a:pt x="164" y="1141"/>
                    </a:cubicBezTo>
                    <a:cubicBezTo>
                      <a:pt x="171" y="1141"/>
                      <a:pt x="181" y="1134"/>
                      <a:pt x="181" y="1124"/>
                    </a:cubicBezTo>
                    <a:cubicBezTo>
                      <a:pt x="198" y="840"/>
                      <a:pt x="198" y="550"/>
                      <a:pt x="119" y="277"/>
                    </a:cubicBezTo>
                    <a:cubicBezTo>
                      <a:pt x="92" y="178"/>
                      <a:pt x="54" y="86"/>
                      <a:pt x="0"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0"/>
              <p:cNvSpPr/>
              <p:nvPr/>
            </p:nvSpPr>
            <p:spPr>
              <a:xfrm flipH="1">
                <a:off x="2318004" y="2032015"/>
                <a:ext cx="13461" cy="15967"/>
              </a:xfrm>
              <a:custGeom>
                <a:avLst/>
                <a:gdLst/>
                <a:ahLst/>
                <a:cxnLst/>
                <a:rect l="l" t="t" r="r" b="b"/>
                <a:pathLst>
                  <a:path w="231" h="274" extrusionOk="0">
                    <a:moveTo>
                      <a:pt x="29" y="0"/>
                    </a:moveTo>
                    <a:cubicBezTo>
                      <a:pt x="12" y="0"/>
                      <a:pt x="1" y="24"/>
                      <a:pt x="18" y="35"/>
                    </a:cubicBezTo>
                    <a:cubicBezTo>
                      <a:pt x="111" y="96"/>
                      <a:pt x="179" y="178"/>
                      <a:pt x="230" y="274"/>
                    </a:cubicBezTo>
                    <a:lnTo>
                      <a:pt x="230" y="199"/>
                    </a:lnTo>
                    <a:cubicBezTo>
                      <a:pt x="179" y="120"/>
                      <a:pt x="117" y="55"/>
                      <a:pt x="39" y="4"/>
                    </a:cubicBezTo>
                    <a:cubicBezTo>
                      <a:pt x="35" y="0"/>
                      <a:pt x="32" y="0"/>
                      <a:pt x="2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flipH="1">
                <a:off x="2304718" y="2143840"/>
                <a:ext cx="3030" cy="2214"/>
              </a:xfrm>
              <a:custGeom>
                <a:avLst/>
                <a:gdLst/>
                <a:ahLst/>
                <a:cxnLst/>
                <a:rect l="l" t="t" r="r" b="b"/>
                <a:pathLst>
                  <a:path w="52" h="38" extrusionOk="0">
                    <a:moveTo>
                      <a:pt x="28" y="0"/>
                    </a:moveTo>
                    <a:cubicBezTo>
                      <a:pt x="0" y="0"/>
                      <a:pt x="0" y="38"/>
                      <a:pt x="28" y="38"/>
                    </a:cubicBezTo>
                    <a:cubicBezTo>
                      <a:pt x="52" y="38"/>
                      <a:pt x="52" y="0"/>
                      <a:pt x="28" y="0"/>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flipH="1">
                <a:off x="2630694" y="2023449"/>
                <a:ext cx="24941" cy="78027"/>
              </a:xfrm>
              <a:custGeom>
                <a:avLst/>
                <a:gdLst/>
                <a:ahLst/>
                <a:cxnLst/>
                <a:rect l="l" t="t" r="r" b="b"/>
                <a:pathLst>
                  <a:path w="428" h="1339" extrusionOk="0">
                    <a:moveTo>
                      <a:pt x="24" y="1"/>
                    </a:moveTo>
                    <a:cubicBezTo>
                      <a:pt x="10" y="1"/>
                      <a:pt x="0" y="24"/>
                      <a:pt x="13" y="38"/>
                    </a:cubicBezTo>
                    <a:cubicBezTo>
                      <a:pt x="181" y="147"/>
                      <a:pt x="270" y="332"/>
                      <a:pt x="321" y="519"/>
                    </a:cubicBezTo>
                    <a:cubicBezTo>
                      <a:pt x="386" y="779"/>
                      <a:pt x="386" y="1056"/>
                      <a:pt x="372" y="1322"/>
                    </a:cubicBezTo>
                    <a:cubicBezTo>
                      <a:pt x="372" y="1335"/>
                      <a:pt x="379" y="1339"/>
                      <a:pt x="389" y="1339"/>
                    </a:cubicBezTo>
                    <a:cubicBezTo>
                      <a:pt x="399" y="1339"/>
                      <a:pt x="410" y="1335"/>
                      <a:pt x="410" y="1322"/>
                    </a:cubicBezTo>
                    <a:cubicBezTo>
                      <a:pt x="427" y="1042"/>
                      <a:pt x="423" y="749"/>
                      <a:pt x="349" y="475"/>
                    </a:cubicBezTo>
                    <a:cubicBezTo>
                      <a:pt x="294" y="291"/>
                      <a:pt x="198" y="114"/>
                      <a:pt x="34" y="4"/>
                    </a:cubicBezTo>
                    <a:cubicBezTo>
                      <a:pt x="31" y="1"/>
                      <a:pt x="27" y="1"/>
                      <a:pt x="24"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flipH="1">
                <a:off x="2629120" y="2135274"/>
                <a:ext cx="2855" cy="2273"/>
              </a:xfrm>
              <a:custGeom>
                <a:avLst/>
                <a:gdLst/>
                <a:ahLst/>
                <a:cxnLst/>
                <a:rect l="l" t="t" r="r" b="b"/>
                <a:pathLst>
                  <a:path w="49" h="39" extrusionOk="0">
                    <a:moveTo>
                      <a:pt x="24" y="0"/>
                    </a:moveTo>
                    <a:cubicBezTo>
                      <a:pt x="1" y="0"/>
                      <a:pt x="1" y="38"/>
                      <a:pt x="24" y="38"/>
                    </a:cubicBezTo>
                    <a:cubicBezTo>
                      <a:pt x="48" y="38"/>
                      <a:pt x="48" y="0"/>
                      <a:pt x="24"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0"/>
              <p:cNvSpPr/>
              <p:nvPr/>
            </p:nvSpPr>
            <p:spPr>
              <a:xfrm flipH="1">
                <a:off x="3075896" y="2137430"/>
                <a:ext cx="159608" cy="47609"/>
              </a:xfrm>
              <a:custGeom>
                <a:avLst/>
                <a:gdLst/>
                <a:ahLst/>
                <a:cxnLst/>
                <a:rect l="l" t="t" r="r" b="b"/>
                <a:pathLst>
                  <a:path w="2739" h="817" extrusionOk="0">
                    <a:moveTo>
                      <a:pt x="509" y="1"/>
                    </a:moveTo>
                    <a:cubicBezTo>
                      <a:pt x="347" y="1"/>
                      <a:pt x="177" y="12"/>
                      <a:pt x="1" y="38"/>
                    </a:cubicBezTo>
                    <a:lnTo>
                      <a:pt x="130" y="598"/>
                    </a:lnTo>
                    <a:cubicBezTo>
                      <a:pt x="130" y="598"/>
                      <a:pt x="596" y="409"/>
                      <a:pt x="1237" y="409"/>
                    </a:cubicBezTo>
                    <a:cubicBezTo>
                      <a:pt x="1685" y="409"/>
                      <a:pt x="2219" y="502"/>
                      <a:pt x="2739" y="816"/>
                    </a:cubicBezTo>
                    <a:cubicBezTo>
                      <a:pt x="2739" y="816"/>
                      <a:pt x="1881" y="1"/>
                      <a:pt x="50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flipH="1">
                <a:off x="3176998" y="3230503"/>
                <a:ext cx="197777" cy="26048"/>
              </a:xfrm>
              <a:custGeom>
                <a:avLst/>
                <a:gdLst/>
                <a:ahLst/>
                <a:cxnLst/>
                <a:rect l="l" t="t" r="r" b="b"/>
                <a:pathLst>
                  <a:path w="3394" h="447" extrusionOk="0">
                    <a:moveTo>
                      <a:pt x="1774" y="1"/>
                    </a:moveTo>
                    <a:cubicBezTo>
                      <a:pt x="1405" y="1"/>
                      <a:pt x="1037" y="38"/>
                      <a:pt x="677" y="140"/>
                    </a:cubicBezTo>
                    <a:cubicBezTo>
                      <a:pt x="448" y="202"/>
                      <a:pt x="226" y="294"/>
                      <a:pt x="21" y="410"/>
                    </a:cubicBezTo>
                    <a:cubicBezTo>
                      <a:pt x="1" y="419"/>
                      <a:pt x="13" y="446"/>
                      <a:pt x="30" y="446"/>
                    </a:cubicBezTo>
                    <a:cubicBezTo>
                      <a:pt x="33" y="446"/>
                      <a:pt x="36" y="446"/>
                      <a:pt x="38" y="444"/>
                    </a:cubicBezTo>
                    <a:cubicBezTo>
                      <a:pt x="573" y="139"/>
                      <a:pt x="1177" y="40"/>
                      <a:pt x="1782" y="40"/>
                    </a:cubicBezTo>
                    <a:cubicBezTo>
                      <a:pt x="2042" y="40"/>
                      <a:pt x="2302" y="58"/>
                      <a:pt x="2558" y="86"/>
                    </a:cubicBezTo>
                    <a:cubicBezTo>
                      <a:pt x="2827" y="117"/>
                      <a:pt x="3093" y="154"/>
                      <a:pt x="3360" y="195"/>
                    </a:cubicBezTo>
                    <a:cubicBezTo>
                      <a:pt x="3361" y="195"/>
                      <a:pt x="3362" y="195"/>
                      <a:pt x="3363" y="195"/>
                    </a:cubicBezTo>
                    <a:cubicBezTo>
                      <a:pt x="3384" y="195"/>
                      <a:pt x="3393" y="161"/>
                      <a:pt x="3370" y="158"/>
                    </a:cubicBezTo>
                    <a:cubicBezTo>
                      <a:pt x="2844" y="79"/>
                      <a:pt x="2307" y="1"/>
                      <a:pt x="1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flipH="1">
                <a:off x="3152524" y="3015419"/>
                <a:ext cx="141660" cy="26223"/>
              </a:xfrm>
              <a:custGeom>
                <a:avLst/>
                <a:gdLst/>
                <a:ahLst/>
                <a:cxnLst/>
                <a:rect l="l" t="t" r="r" b="b"/>
                <a:pathLst>
                  <a:path w="2431" h="450" extrusionOk="0">
                    <a:moveTo>
                      <a:pt x="990" y="1"/>
                    </a:moveTo>
                    <a:cubicBezTo>
                      <a:pt x="660" y="1"/>
                      <a:pt x="330" y="62"/>
                      <a:pt x="21" y="186"/>
                    </a:cubicBezTo>
                    <a:cubicBezTo>
                      <a:pt x="0" y="195"/>
                      <a:pt x="5" y="228"/>
                      <a:pt x="23" y="228"/>
                    </a:cubicBezTo>
                    <a:cubicBezTo>
                      <a:pt x="26" y="228"/>
                      <a:pt x="28" y="228"/>
                      <a:pt x="31" y="227"/>
                    </a:cubicBezTo>
                    <a:cubicBezTo>
                      <a:pt x="337" y="104"/>
                      <a:pt x="665" y="43"/>
                      <a:pt x="992" y="43"/>
                    </a:cubicBezTo>
                    <a:cubicBezTo>
                      <a:pt x="1482" y="43"/>
                      <a:pt x="1972" y="179"/>
                      <a:pt x="2390" y="445"/>
                    </a:cubicBezTo>
                    <a:cubicBezTo>
                      <a:pt x="2394" y="448"/>
                      <a:pt x="2398" y="450"/>
                      <a:pt x="2402" y="450"/>
                    </a:cubicBezTo>
                    <a:cubicBezTo>
                      <a:pt x="2420" y="450"/>
                      <a:pt x="2430" y="422"/>
                      <a:pt x="2410" y="411"/>
                    </a:cubicBezTo>
                    <a:cubicBezTo>
                      <a:pt x="1987" y="140"/>
                      <a:pt x="1489" y="1"/>
                      <a:pt x="990"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flipH="1">
                <a:off x="3148153" y="3065475"/>
                <a:ext cx="128549" cy="52270"/>
              </a:xfrm>
              <a:custGeom>
                <a:avLst/>
                <a:gdLst/>
                <a:ahLst/>
                <a:cxnLst/>
                <a:rect l="l" t="t" r="r" b="b"/>
                <a:pathLst>
                  <a:path w="2206" h="897" extrusionOk="0">
                    <a:moveTo>
                      <a:pt x="212" y="1"/>
                    </a:moveTo>
                    <a:cubicBezTo>
                      <a:pt x="151" y="1"/>
                      <a:pt x="90" y="4"/>
                      <a:pt x="28" y="10"/>
                    </a:cubicBezTo>
                    <a:cubicBezTo>
                      <a:pt x="2" y="13"/>
                      <a:pt x="1" y="51"/>
                      <a:pt x="25" y="51"/>
                    </a:cubicBezTo>
                    <a:cubicBezTo>
                      <a:pt x="26" y="51"/>
                      <a:pt x="27" y="51"/>
                      <a:pt x="28" y="51"/>
                    </a:cubicBezTo>
                    <a:cubicBezTo>
                      <a:pt x="90" y="45"/>
                      <a:pt x="150" y="42"/>
                      <a:pt x="210" y="42"/>
                    </a:cubicBezTo>
                    <a:cubicBezTo>
                      <a:pt x="943" y="42"/>
                      <a:pt x="1584" y="483"/>
                      <a:pt x="2165" y="894"/>
                    </a:cubicBezTo>
                    <a:cubicBezTo>
                      <a:pt x="2169" y="896"/>
                      <a:pt x="2172" y="897"/>
                      <a:pt x="2176" y="897"/>
                    </a:cubicBezTo>
                    <a:cubicBezTo>
                      <a:pt x="2194" y="897"/>
                      <a:pt x="2206" y="871"/>
                      <a:pt x="2185" y="856"/>
                    </a:cubicBezTo>
                    <a:cubicBezTo>
                      <a:pt x="1602" y="443"/>
                      <a:pt x="951" y="1"/>
                      <a:pt x="212"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flipH="1">
                <a:off x="2398944" y="1814659"/>
                <a:ext cx="105998" cy="100170"/>
              </a:xfrm>
              <a:custGeom>
                <a:avLst/>
                <a:gdLst/>
                <a:ahLst/>
                <a:cxnLst/>
                <a:rect l="l" t="t" r="r" b="b"/>
                <a:pathLst>
                  <a:path w="1819" h="1719" extrusionOk="0">
                    <a:moveTo>
                      <a:pt x="31" y="1"/>
                    </a:moveTo>
                    <a:cubicBezTo>
                      <a:pt x="12" y="1"/>
                      <a:pt x="1" y="28"/>
                      <a:pt x="19" y="37"/>
                    </a:cubicBezTo>
                    <a:cubicBezTo>
                      <a:pt x="742" y="406"/>
                      <a:pt x="1552" y="863"/>
                      <a:pt x="1777" y="1706"/>
                    </a:cubicBezTo>
                    <a:cubicBezTo>
                      <a:pt x="1780" y="1714"/>
                      <a:pt x="1787" y="1718"/>
                      <a:pt x="1795" y="1718"/>
                    </a:cubicBezTo>
                    <a:cubicBezTo>
                      <a:pt x="1807" y="1718"/>
                      <a:pt x="1818" y="1710"/>
                      <a:pt x="1815" y="1696"/>
                    </a:cubicBezTo>
                    <a:cubicBezTo>
                      <a:pt x="1585" y="842"/>
                      <a:pt x="770" y="379"/>
                      <a:pt x="39" y="3"/>
                    </a:cubicBezTo>
                    <a:cubicBezTo>
                      <a:pt x="36" y="1"/>
                      <a:pt x="33" y="1"/>
                      <a:pt x="31"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flipH="1">
                <a:off x="2542411" y="1779812"/>
                <a:ext cx="2855" cy="2214"/>
              </a:xfrm>
              <a:custGeom>
                <a:avLst/>
                <a:gdLst/>
                <a:ahLst/>
                <a:cxnLst/>
                <a:rect l="l" t="t" r="r" b="b"/>
                <a:pathLst>
                  <a:path w="49" h="38" extrusionOk="0">
                    <a:moveTo>
                      <a:pt x="24" y="0"/>
                    </a:moveTo>
                    <a:cubicBezTo>
                      <a:pt x="0" y="0"/>
                      <a:pt x="0" y="38"/>
                      <a:pt x="24" y="38"/>
                    </a:cubicBezTo>
                    <a:cubicBezTo>
                      <a:pt x="49" y="38"/>
                      <a:pt x="49" y="0"/>
                      <a:pt x="24"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flipH="1">
                <a:off x="2286536" y="2935644"/>
                <a:ext cx="81873" cy="296898"/>
              </a:xfrm>
              <a:custGeom>
                <a:avLst/>
                <a:gdLst/>
                <a:ahLst/>
                <a:cxnLst/>
                <a:rect l="l" t="t" r="r" b="b"/>
                <a:pathLst>
                  <a:path w="1405" h="5095" extrusionOk="0">
                    <a:moveTo>
                      <a:pt x="26" y="0"/>
                    </a:moveTo>
                    <a:cubicBezTo>
                      <a:pt x="14" y="0"/>
                      <a:pt x="1" y="11"/>
                      <a:pt x="7" y="26"/>
                    </a:cubicBezTo>
                    <a:cubicBezTo>
                      <a:pt x="424" y="1319"/>
                      <a:pt x="792" y="2630"/>
                      <a:pt x="1106" y="3951"/>
                    </a:cubicBezTo>
                    <a:cubicBezTo>
                      <a:pt x="1195" y="4327"/>
                      <a:pt x="1281" y="4702"/>
                      <a:pt x="1362" y="5081"/>
                    </a:cubicBezTo>
                    <a:cubicBezTo>
                      <a:pt x="1364" y="5090"/>
                      <a:pt x="1371" y="5095"/>
                      <a:pt x="1378" y="5095"/>
                    </a:cubicBezTo>
                    <a:cubicBezTo>
                      <a:pt x="1390" y="5095"/>
                      <a:pt x="1404" y="5084"/>
                      <a:pt x="1400" y="5068"/>
                    </a:cubicBezTo>
                    <a:cubicBezTo>
                      <a:pt x="1117" y="3740"/>
                      <a:pt x="778" y="2422"/>
                      <a:pt x="389" y="1118"/>
                    </a:cubicBezTo>
                    <a:cubicBezTo>
                      <a:pt x="280" y="749"/>
                      <a:pt x="164" y="381"/>
                      <a:pt x="45" y="15"/>
                    </a:cubicBezTo>
                    <a:cubicBezTo>
                      <a:pt x="42" y="5"/>
                      <a:pt x="34" y="0"/>
                      <a:pt x="26"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flipH="1">
                <a:off x="2327968" y="2354028"/>
                <a:ext cx="23775" cy="255000"/>
              </a:xfrm>
              <a:custGeom>
                <a:avLst/>
                <a:gdLst/>
                <a:ahLst/>
                <a:cxnLst/>
                <a:rect l="l" t="t" r="r" b="b"/>
                <a:pathLst>
                  <a:path w="408" h="4376" extrusionOk="0">
                    <a:moveTo>
                      <a:pt x="259" y="0"/>
                    </a:moveTo>
                    <a:cubicBezTo>
                      <a:pt x="249" y="0"/>
                      <a:pt x="240" y="6"/>
                      <a:pt x="240" y="18"/>
                    </a:cubicBezTo>
                    <a:cubicBezTo>
                      <a:pt x="322" y="1148"/>
                      <a:pt x="407" y="2295"/>
                      <a:pt x="226" y="3418"/>
                    </a:cubicBezTo>
                    <a:cubicBezTo>
                      <a:pt x="175" y="3735"/>
                      <a:pt x="103" y="4047"/>
                      <a:pt x="5" y="4354"/>
                    </a:cubicBezTo>
                    <a:cubicBezTo>
                      <a:pt x="1" y="4368"/>
                      <a:pt x="12" y="4376"/>
                      <a:pt x="23" y="4376"/>
                    </a:cubicBezTo>
                    <a:cubicBezTo>
                      <a:pt x="31" y="4376"/>
                      <a:pt x="39" y="4372"/>
                      <a:pt x="42" y="4364"/>
                    </a:cubicBezTo>
                    <a:cubicBezTo>
                      <a:pt x="387" y="3275"/>
                      <a:pt x="404" y="2117"/>
                      <a:pt x="342" y="987"/>
                    </a:cubicBezTo>
                    <a:cubicBezTo>
                      <a:pt x="325" y="663"/>
                      <a:pt x="301" y="343"/>
                      <a:pt x="278" y="18"/>
                    </a:cubicBezTo>
                    <a:cubicBezTo>
                      <a:pt x="278" y="6"/>
                      <a:pt x="268" y="0"/>
                      <a:pt x="259" y="0"/>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flipH="1">
                <a:off x="2290790" y="2722542"/>
                <a:ext cx="48541" cy="47900"/>
              </a:xfrm>
              <a:custGeom>
                <a:avLst/>
                <a:gdLst/>
                <a:ahLst/>
                <a:cxnLst/>
                <a:rect l="l" t="t" r="r" b="b"/>
                <a:pathLst>
                  <a:path w="833" h="822" extrusionOk="0">
                    <a:moveTo>
                      <a:pt x="622" y="0"/>
                    </a:moveTo>
                    <a:cubicBezTo>
                      <a:pt x="611" y="0"/>
                      <a:pt x="597" y="13"/>
                      <a:pt x="604" y="30"/>
                    </a:cubicBezTo>
                    <a:cubicBezTo>
                      <a:pt x="689" y="221"/>
                      <a:pt x="795" y="508"/>
                      <a:pt x="614" y="679"/>
                    </a:cubicBezTo>
                    <a:cubicBezTo>
                      <a:pt x="529" y="760"/>
                      <a:pt x="412" y="784"/>
                      <a:pt x="294" y="784"/>
                    </a:cubicBezTo>
                    <a:cubicBezTo>
                      <a:pt x="204" y="784"/>
                      <a:pt x="113" y="770"/>
                      <a:pt x="34" y="757"/>
                    </a:cubicBezTo>
                    <a:cubicBezTo>
                      <a:pt x="33" y="757"/>
                      <a:pt x="32" y="757"/>
                      <a:pt x="31" y="757"/>
                    </a:cubicBezTo>
                    <a:cubicBezTo>
                      <a:pt x="9" y="757"/>
                      <a:pt x="1" y="791"/>
                      <a:pt x="24" y="795"/>
                    </a:cubicBezTo>
                    <a:cubicBezTo>
                      <a:pt x="105" y="808"/>
                      <a:pt x="197" y="822"/>
                      <a:pt x="288" y="822"/>
                    </a:cubicBezTo>
                    <a:cubicBezTo>
                      <a:pt x="424" y="822"/>
                      <a:pt x="558" y="792"/>
                      <a:pt x="652" y="692"/>
                    </a:cubicBezTo>
                    <a:cubicBezTo>
                      <a:pt x="832" y="504"/>
                      <a:pt x="727" y="217"/>
                      <a:pt x="635" y="9"/>
                    </a:cubicBezTo>
                    <a:cubicBezTo>
                      <a:pt x="633" y="3"/>
                      <a:pt x="628" y="0"/>
                      <a:pt x="622" y="0"/>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flipH="1">
                <a:off x="2454653" y="2790080"/>
                <a:ext cx="184607" cy="57107"/>
              </a:xfrm>
              <a:custGeom>
                <a:avLst/>
                <a:gdLst/>
                <a:ahLst/>
                <a:cxnLst/>
                <a:rect l="l" t="t" r="r" b="b"/>
                <a:pathLst>
                  <a:path w="3168" h="980" extrusionOk="0">
                    <a:moveTo>
                      <a:pt x="3146" y="1"/>
                    </a:moveTo>
                    <a:cubicBezTo>
                      <a:pt x="3139" y="1"/>
                      <a:pt x="3132" y="5"/>
                      <a:pt x="3129" y="14"/>
                    </a:cubicBezTo>
                    <a:cubicBezTo>
                      <a:pt x="3003" y="404"/>
                      <a:pt x="2696" y="717"/>
                      <a:pt x="2313" y="861"/>
                    </a:cubicBezTo>
                    <a:cubicBezTo>
                      <a:pt x="2160" y="918"/>
                      <a:pt x="2004" y="941"/>
                      <a:pt x="1846" y="941"/>
                    </a:cubicBezTo>
                    <a:cubicBezTo>
                      <a:pt x="1788" y="941"/>
                      <a:pt x="1730" y="938"/>
                      <a:pt x="1672" y="933"/>
                    </a:cubicBezTo>
                    <a:cubicBezTo>
                      <a:pt x="1405" y="912"/>
                      <a:pt x="1142" y="865"/>
                      <a:pt x="887" y="813"/>
                    </a:cubicBezTo>
                    <a:cubicBezTo>
                      <a:pt x="597" y="755"/>
                      <a:pt x="313" y="684"/>
                      <a:pt x="33" y="599"/>
                    </a:cubicBezTo>
                    <a:cubicBezTo>
                      <a:pt x="31" y="598"/>
                      <a:pt x="29" y="598"/>
                      <a:pt x="27" y="598"/>
                    </a:cubicBezTo>
                    <a:cubicBezTo>
                      <a:pt x="8" y="598"/>
                      <a:pt x="1" y="629"/>
                      <a:pt x="23" y="635"/>
                    </a:cubicBezTo>
                    <a:cubicBezTo>
                      <a:pt x="545" y="793"/>
                      <a:pt x="1088" y="912"/>
                      <a:pt x="1631" y="967"/>
                    </a:cubicBezTo>
                    <a:cubicBezTo>
                      <a:pt x="1703" y="975"/>
                      <a:pt x="1776" y="979"/>
                      <a:pt x="1848" y="979"/>
                    </a:cubicBezTo>
                    <a:cubicBezTo>
                      <a:pt x="2004" y="979"/>
                      <a:pt x="2157" y="959"/>
                      <a:pt x="2307" y="906"/>
                    </a:cubicBezTo>
                    <a:cubicBezTo>
                      <a:pt x="2494" y="837"/>
                      <a:pt x="2665" y="728"/>
                      <a:pt x="2809" y="591"/>
                    </a:cubicBezTo>
                    <a:cubicBezTo>
                      <a:pt x="2973" y="435"/>
                      <a:pt x="3096" y="240"/>
                      <a:pt x="3164" y="25"/>
                    </a:cubicBezTo>
                    <a:cubicBezTo>
                      <a:pt x="3167" y="10"/>
                      <a:pt x="3157" y="1"/>
                      <a:pt x="3146" y="1"/>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rot="10800000" flipH="1">
                <a:off x="1763789" y="1537450"/>
                <a:ext cx="2272500" cy="2272500"/>
              </a:xfrm>
              <a:prstGeom prst="ellipse">
                <a:avLst/>
              </a:prstGeom>
              <a:gradFill>
                <a:gsLst>
                  <a:gs pos="0">
                    <a:srgbClr val="645CA7">
                      <a:alpha val="76470"/>
                    </a:srgbClr>
                  </a:gs>
                  <a:gs pos="100000">
                    <a:srgbClr val="D77EAD">
                      <a:alpha val="7647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flipH="1">
                <a:off x="3691588" y="2990725"/>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flipH="1">
                <a:off x="2239863" y="2199450"/>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flipH="1">
                <a:off x="3561113" y="3020813"/>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flipH="1">
                <a:off x="3239338" y="2432263"/>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flipH="1">
                <a:off x="3467413" y="2506200"/>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flipH="1">
                <a:off x="3581538" y="2288625"/>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flipH="1">
                <a:off x="2627713" y="2877150"/>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flipH="1">
                <a:off x="3953438" y="25211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flipH="1">
                <a:off x="2524388" y="25685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flipH="1">
                <a:off x="2161391" y="1931292"/>
                <a:ext cx="1926775" cy="1422570"/>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rgbClr val="D77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flipH="1">
                <a:off x="3268067" y="1922930"/>
                <a:ext cx="848135" cy="76439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rgbClr val="E06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flipH="1">
                <a:off x="2124589" y="2249285"/>
                <a:ext cx="646398" cy="284021"/>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flipH="1">
                <a:off x="2003034" y="1275944"/>
                <a:ext cx="1577183" cy="119288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flipH="1">
                <a:off x="2279567" y="2324993"/>
                <a:ext cx="745121" cy="15287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flipH="1">
                <a:off x="2606537" y="1234301"/>
                <a:ext cx="709295" cy="480332"/>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flipH="1">
                <a:off x="3048341" y="1713116"/>
                <a:ext cx="272605" cy="140914"/>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flipH="1">
                <a:off x="2783590" y="1827546"/>
                <a:ext cx="174065" cy="83562"/>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flipH="1">
                <a:off x="2392080" y="1861063"/>
                <a:ext cx="284386" cy="170595"/>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flipH="1">
                <a:off x="1850247" y="1203341"/>
                <a:ext cx="1933259" cy="1323939"/>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rgbClr val="632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flipH="1">
                <a:off x="1931894" y="2052845"/>
                <a:ext cx="254523" cy="23516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flipH="1">
                <a:off x="2531898" y="1908186"/>
                <a:ext cx="717358" cy="199362"/>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flipH="1">
                <a:off x="2845691" y="2110928"/>
                <a:ext cx="114978" cy="32877"/>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flipH="1">
                <a:off x="2377103" y="1750742"/>
                <a:ext cx="191143" cy="146942"/>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flipH="1">
                <a:off x="3036468" y="1609189"/>
                <a:ext cx="178997" cy="67124"/>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flipH="1">
                <a:off x="2291988" y="2822896"/>
                <a:ext cx="93243" cy="2557"/>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flipH="1">
                <a:off x="3967343" y="1739783"/>
                <a:ext cx="142193" cy="243016"/>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flipH="1">
                <a:off x="2407605" y="2712342"/>
                <a:ext cx="202833" cy="62986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E06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flipH="1">
                <a:off x="3027701" y="2373578"/>
                <a:ext cx="1735" cy="1370"/>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flipH="1">
                <a:off x="4038394" y="1928917"/>
                <a:ext cx="75891" cy="46850"/>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flipH="1">
                <a:off x="4043417" y="1891657"/>
                <a:ext cx="88585" cy="59635"/>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flipH="1">
                <a:off x="1976095" y="2123804"/>
                <a:ext cx="152056" cy="92786"/>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flipH="1">
                <a:off x="3260580" y="1799418"/>
                <a:ext cx="188129" cy="115252"/>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flipH="1">
                <a:off x="2290801" y="2044443"/>
                <a:ext cx="183015" cy="120640"/>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flipH="1">
                <a:off x="2488885" y="2067822"/>
                <a:ext cx="30320" cy="48676"/>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40"/>
            <p:cNvSpPr/>
            <p:nvPr/>
          </p:nvSpPr>
          <p:spPr>
            <a:xfrm flipH="1">
              <a:off x="3944381" y="1569605"/>
              <a:ext cx="85206" cy="6694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flipH="1">
              <a:off x="3921915" y="1616546"/>
              <a:ext cx="88677" cy="59635"/>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40"/>
          <p:cNvSpPr/>
          <p:nvPr/>
        </p:nvSpPr>
        <p:spPr>
          <a:xfrm flipH="1">
            <a:off x="2163095" y="3097515"/>
            <a:ext cx="2914" cy="2040"/>
          </a:xfrm>
          <a:custGeom>
            <a:avLst/>
            <a:gdLst/>
            <a:ahLst/>
            <a:cxnLst/>
            <a:rect l="l" t="t" r="r" b="b"/>
            <a:pathLst>
              <a:path w="50" h="35" extrusionOk="0">
                <a:moveTo>
                  <a:pt x="25" y="0"/>
                </a:moveTo>
                <a:cubicBezTo>
                  <a:pt x="1" y="0"/>
                  <a:pt x="1" y="34"/>
                  <a:pt x="25" y="34"/>
                </a:cubicBezTo>
                <a:cubicBezTo>
                  <a:pt x="49" y="34"/>
                  <a:pt x="49" y="0"/>
                  <a:pt x="25"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flipH="1">
            <a:off x="2319025" y="3305316"/>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flipH="1">
            <a:off x="3063975" y="3367704"/>
            <a:ext cx="32400" cy="3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txBox="1">
            <a:spLocks noGrp="1"/>
          </p:cNvSpPr>
          <p:nvPr>
            <p:ph type="ctrTitle"/>
          </p:nvPr>
        </p:nvSpPr>
        <p:spPr>
          <a:xfrm>
            <a:off x="4063739" y="189186"/>
            <a:ext cx="4502192" cy="2409272"/>
          </a:xfrm>
          <a:prstGeom prst="rect">
            <a:avLst/>
          </a:prstGeom>
        </p:spPr>
        <p:txBody>
          <a:bodyPr spcFirstLastPara="1" wrap="square" lIns="91425" tIns="91425" rIns="91425" bIns="91425" anchor="b" anchorCtr="0">
            <a:noAutofit/>
          </a:bodyPr>
          <a:lstStyle/>
          <a:p>
            <a:pPr lvl="0" algn="l"/>
            <a:r>
              <a:rPr lang="es-MX" sz="1600" dirty="0">
                <a:latin typeface="Roboto Slab Regular"/>
                <a:ea typeface="Roboto Slab Regular"/>
                <a:cs typeface="Roboto Slab Regular"/>
                <a:sym typeface="Roboto Slab Regular"/>
              </a:rPr>
              <a:t>Uno de los principales desafíos para las figuras docentes y directivas en </a:t>
            </a:r>
            <a:r>
              <a:rPr lang="es-MX" sz="1600" dirty="0" smtClean="0">
                <a:latin typeface="Roboto Slab Regular"/>
                <a:ea typeface="Roboto Slab Regular"/>
                <a:cs typeface="Roboto Slab Regular"/>
                <a:sym typeface="Roboto Slab Regular"/>
              </a:rPr>
              <a:t>el regreso </a:t>
            </a:r>
            <a:r>
              <a:rPr lang="es-MX" sz="1600" dirty="0">
                <a:latin typeface="Roboto Slab Regular"/>
                <a:ea typeface="Roboto Slab Regular"/>
                <a:cs typeface="Roboto Slab Regular"/>
                <a:sym typeface="Roboto Slab Regular"/>
              </a:rPr>
              <a:t>a los espacios educativos será atender las posibles brechas de aprendizaje que se </a:t>
            </a:r>
            <a:r>
              <a:rPr lang="es-MX" sz="1600" dirty="0" smtClean="0">
                <a:latin typeface="Roboto Slab Regular"/>
                <a:ea typeface="Roboto Slab Regular"/>
                <a:cs typeface="Roboto Slab Regular"/>
                <a:sym typeface="Roboto Slab Regular"/>
              </a:rPr>
              <a:t>generaron durante el confinamiento, </a:t>
            </a:r>
            <a:r>
              <a:rPr lang="es-MX" sz="1600" dirty="0">
                <a:latin typeface="Roboto Slab Regular"/>
                <a:ea typeface="Roboto Slab Regular"/>
                <a:cs typeface="Roboto Slab Regular"/>
                <a:sym typeface="Roboto Slab Regular"/>
              </a:rPr>
              <a:t>pues no todos contaron con las </a:t>
            </a:r>
            <a:r>
              <a:rPr lang="es-MX" sz="1600" dirty="0" smtClean="0">
                <a:latin typeface="Roboto Slab Regular"/>
                <a:ea typeface="Roboto Slab Regular"/>
                <a:cs typeface="Roboto Slab Regular"/>
                <a:sym typeface="Roboto Slab Regular"/>
              </a:rPr>
              <a:t>mismas oportunidades </a:t>
            </a:r>
            <a:r>
              <a:rPr lang="es-MX" sz="1600" dirty="0">
                <a:latin typeface="Roboto Slab Regular"/>
                <a:ea typeface="Roboto Slab Regular"/>
                <a:cs typeface="Roboto Slab Regular"/>
                <a:sym typeface="Roboto Slab Regular"/>
              </a:rPr>
              <a:t>de seguir los contenidos propuestos para el aprendizaje </a:t>
            </a:r>
            <a:r>
              <a:rPr lang="es-MX" sz="1600" dirty="0" smtClean="0">
                <a:latin typeface="Roboto Slab Regular"/>
                <a:ea typeface="Roboto Slab Regular"/>
                <a:cs typeface="Roboto Slab Regular"/>
                <a:sym typeface="Roboto Slab Regular"/>
              </a:rPr>
              <a:t>en casa </a:t>
            </a:r>
            <a:r>
              <a:rPr lang="es-MX" sz="1600" dirty="0">
                <a:latin typeface="Roboto Slab Regular"/>
                <a:ea typeface="Roboto Slab Regular"/>
                <a:cs typeface="Roboto Slab Regular"/>
                <a:sym typeface="Roboto Slab Regular"/>
              </a:rPr>
              <a:t>a través de internet, televisión, radio o telefonía celular.</a:t>
            </a:r>
            <a:endParaRPr sz="1600" dirty="0">
              <a:latin typeface="Roboto Slab Regular"/>
              <a:ea typeface="Roboto Slab Regular"/>
              <a:cs typeface="Roboto Slab Regular"/>
              <a:sym typeface="Roboto Slab Regular"/>
            </a:endParaRPr>
          </a:p>
        </p:txBody>
      </p:sp>
      <p:grpSp>
        <p:nvGrpSpPr>
          <p:cNvPr id="207" name="Grupo 206"/>
          <p:cNvGrpSpPr/>
          <p:nvPr/>
        </p:nvGrpSpPr>
        <p:grpSpPr>
          <a:xfrm>
            <a:off x="8229516" y="1673528"/>
            <a:ext cx="783000" cy="783000"/>
            <a:chOff x="3266360" y="733557"/>
            <a:chExt cx="783000" cy="783000"/>
          </a:xfrm>
        </p:grpSpPr>
        <p:sp>
          <p:nvSpPr>
            <p:cNvPr id="208" name="Google Shape;925;p47"/>
            <p:cNvSpPr/>
            <p:nvPr/>
          </p:nvSpPr>
          <p:spPr>
            <a:xfrm>
              <a:off x="3266360" y="733557"/>
              <a:ext cx="783000" cy="783000"/>
            </a:xfrm>
            <a:prstGeom prst="flowChartConnector">
              <a:avLst/>
            </a:prstGeom>
            <a:solidFill>
              <a:srgbClr val="FFFFFF">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970;p47"/>
            <p:cNvGrpSpPr/>
            <p:nvPr/>
          </p:nvGrpSpPr>
          <p:grpSpPr>
            <a:xfrm>
              <a:off x="3448922" y="951053"/>
              <a:ext cx="417796" cy="348964"/>
              <a:chOff x="1190625" y="666250"/>
              <a:chExt cx="5222450" cy="4362050"/>
            </a:xfrm>
          </p:grpSpPr>
          <p:sp>
            <p:nvSpPr>
              <p:cNvPr id="210" name="Google Shape;971;p47"/>
              <p:cNvSpPr/>
              <p:nvPr/>
            </p:nvSpPr>
            <p:spPr>
              <a:xfrm>
                <a:off x="1935975" y="3611000"/>
                <a:ext cx="728275" cy="962075"/>
              </a:xfrm>
              <a:custGeom>
                <a:avLst/>
                <a:gdLst/>
                <a:ahLst/>
                <a:cxnLst/>
                <a:rect l="l" t="t" r="r" b="b"/>
                <a:pathLst>
                  <a:path w="29131" h="38483" extrusionOk="0">
                    <a:moveTo>
                      <a:pt x="15332" y="8808"/>
                    </a:moveTo>
                    <a:lnTo>
                      <a:pt x="19899" y="24824"/>
                    </a:lnTo>
                    <a:lnTo>
                      <a:pt x="10863" y="24824"/>
                    </a:lnTo>
                    <a:lnTo>
                      <a:pt x="15332" y="8808"/>
                    </a:lnTo>
                    <a:close/>
                    <a:moveTo>
                      <a:pt x="14549" y="1"/>
                    </a:moveTo>
                    <a:cubicBezTo>
                      <a:pt x="13081" y="1"/>
                      <a:pt x="10732" y="425"/>
                      <a:pt x="10211" y="2056"/>
                    </a:cubicBezTo>
                    <a:lnTo>
                      <a:pt x="98" y="34871"/>
                    </a:lnTo>
                    <a:cubicBezTo>
                      <a:pt x="33" y="35198"/>
                      <a:pt x="1" y="35361"/>
                      <a:pt x="1" y="35459"/>
                    </a:cubicBezTo>
                    <a:cubicBezTo>
                      <a:pt x="1" y="36437"/>
                      <a:pt x="653" y="37155"/>
                      <a:pt x="1534" y="37644"/>
                    </a:cubicBezTo>
                    <a:cubicBezTo>
                      <a:pt x="2269" y="38054"/>
                      <a:pt x="3667" y="38483"/>
                      <a:pt x="4925" y="38483"/>
                    </a:cubicBezTo>
                    <a:cubicBezTo>
                      <a:pt x="6068" y="38483"/>
                      <a:pt x="7095" y="38130"/>
                      <a:pt x="7405" y="37090"/>
                    </a:cubicBezTo>
                    <a:lnTo>
                      <a:pt x="9362" y="30142"/>
                    </a:lnTo>
                    <a:lnTo>
                      <a:pt x="20551" y="30142"/>
                    </a:lnTo>
                    <a:lnTo>
                      <a:pt x="22541" y="37090"/>
                    </a:lnTo>
                    <a:cubicBezTo>
                      <a:pt x="22802" y="38003"/>
                      <a:pt x="23552" y="38460"/>
                      <a:pt x="24857" y="38460"/>
                    </a:cubicBezTo>
                    <a:cubicBezTo>
                      <a:pt x="26357" y="38460"/>
                      <a:pt x="29130" y="37514"/>
                      <a:pt x="29130" y="35654"/>
                    </a:cubicBezTo>
                    <a:cubicBezTo>
                      <a:pt x="29130" y="35556"/>
                      <a:pt x="29097" y="35393"/>
                      <a:pt x="29032" y="35132"/>
                    </a:cubicBezTo>
                    <a:cubicBezTo>
                      <a:pt x="29032" y="35132"/>
                      <a:pt x="18985" y="2447"/>
                      <a:pt x="18953" y="2284"/>
                    </a:cubicBezTo>
                    <a:cubicBezTo>
                      <a:pt x="18398" y="555"/>
                      <a:pt x="16147" y="1"/>
                      <a:pt x="14549"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72;p47"/>
              <p:cNvSpPr/>
              <p:nvPr/>
            </p:nvSpPr>
            <p:spPr>
              <a:xfrm>
                <a:off x="2227100" y="3154325"/>
                <a:ext cx="428175" cy="203900"/>
              </a:xfrm>
              <a:custGeom>
                <a:avLst/>
                <a:gdLst/>
                <a:ahLst/>
                <a:cxnLst/>
                <a:rect l="l" t="t" r="r" b="b"/>
                <a:pathLst>
                  <a:path w="17127" h="8156" extrusionOk="0">
                    <a:moveTo>
                      <a:pt x="4078" y="1"/>
                    </a:moveTo>
                    <a:cubicBezTo>
                      <a:pt x="1828" y="1"/>
                      <a:pt x="1" y="1827"/>
                      <a:pt x="1" y="4078"/>
                    </a:cubicBezTo>
                    <a:cubicBezTo>
                      <a:pt x="1" y="6329"/>
                      <a:pt x="1828" y="8156"/>
                      <a:pt x="4078" y="8156"/>
                    </a:cubicBezTo>
                    <a:lnTo>
                      <a:pt x="13049" y="8156"/>
                    </a:lnTo>
                    <a:cubicBezTo>
                      <a:pt x="15300" y="8156"/>
                      <a:pt x="17126" y="6329"/>
                      <a:pt x="17126" y="4078"/>
                    </a:cubicBezTo>
                    <a:cubicBezTo>
                      <a:pt x="17126" y="1827"/>
                      <a:pt x="15300" y="1"/>
                      <a:pt x="13049"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3;p47"/>
              <p:cNvSpPr/>
              <p:nvPr/>
            </p:nvSpPr>
            <p:spPr>
              <a:xfrm>
                <a:off x="2859125" y="3562900"/>
                <a:ext cx="203900" cy="428150"/>
              </a:xfrm>
              <a:custGeom>
                <a:avLst/>
                <a:gdLst/>
                <a:ahLst/>
                <a:cxnLst/>
                <a:rect l="l" t="t" r="r" b="b"/>
                <a:pathLst>
                  <a:path w="8156" h="17126" extrusionOk="0">
                    <a:moveTo>
                      <a:pt x="4078" y="0"/>
                    </a:moveTo>
                    <a:cubicBezTo>
                      <a:pt x="1827" y="0"/>
                      <a:pt x="0" y="1827"/>
                      <a:pt x="0" y="4078"/>
                    </a:cubicBezTo>
                    <a:lnTo>
                      <a:pt x="0" y="13048"/>
                    </a:lnTo>
                    <a:cubicBezTo>
                      <a:pt x="0" y="15299"/>
                      <a:pt x="1827" y="17126"/>
                      <a:pt x="4078" y="17126"/>
                    </a:cubicBezTo>
                    <a:cubicBezTo>
                      <a:pt x="6328" y="17126"/>
                      <a:pt x="8155" y="15299"/>
                      <a:pt x="8155" y="13048"/>
                    </a:cubicBezTo>
                    <a:lnTo>
                      <a:pt x="8155" y="4078"/>
                    </a:lnTo>
                    <a:cubicBezTo>
                      <a:pt x="8155" y="1827"/>
                      <a:pt x="6328" y="0"/>
                      <a:pt x="4078"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74;p47"/>
              <p:cNvSpPr/>
              <p:nvPr/>
            </p:nvSpPr>
            <p:spPr>
              <a:xfrm>
                <a:off x="2859125" y="3155150"/>
                <a:ext cx="203900" cy="203900"/>
              </a:xfrm>
              <a:custGeom>
                <a:avLst/>
                <a:gdLst/>
                <a:ahLst/>
                <a:cxnLst/>
                <a:rect l="l" t="t" r="r" b="b"/>
                <a:pathLst>
                  <a:path w="8156" h="8156" extrusionOk="0">
                    <a:moveTo>
                      <a:pt x="4078" y="0"/>
                    </a:moveTo>
                    <a:cubicBezTo>
                      <a:pt x="1827" y="0"/>
                      <a:pt x="0" y="1827"/>
                      <a:pt x="0" y="4078"/>
                    </a:cubicBezTo>
                    <a:cubicBezTo>
                      <a:pt x="0" y="6329"/>
                      <a:pt x="1827" y="8155"/>
                      <a:pt x="4078" y="8155"/>
                    </a:cubicBezTo>
                    <a:cubicBezTo>
                      <a:pt x="6328" y="8155"/>
                      <a:pt x="8155" y="6329"/>
                      <a:pt x="8155" y="4078"/>
                    </a:cubicBezTo>
                    <a:cubicBezTo>
                      <a:pt x="8155" y="1827"/>
                      <a:pt x="6328" y="0"/>
                      <a:pt x="4078"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75;p47"/>
              <p:cNvSpPr/>
              <p:nvPr/>
            </p:nvSpPr>
            <p:spPr>
              <a:xfrm>
                <a:off x="1190625" y="666250"/>
                <a:ext cx="5222450" cy="4362050"/>
              </a:xfrm>
              <a:custGeom>
                <a:avLst/>
                <a:gdLst/>
                <a:ahLst/>
                <a:cxnLst/>
                <a:rect l="l" t="t" r="r" b="b"/>
                <a:pathLst>
                  <a:path w="208898" h="174482" extrusionOk="0">
                    <a:moveTo>
                      <a:pt x="83181" y="8155"/>
                    </a:moveTo>
                    <a:lnTo>
                      <a:pt x="83181" y="83116"/>
                    </a:lnTo>
                    <a:lnTo>
                      <a:pt x="8155" y="83116"/>
                    </a:lnTo>
                    <a:lnTo>
                      <a:pt x="8155" y="8155"/>
                    </a:lnTo>
                    <a:close/>
                    <a:moveTo>
                      <a:pt x="160229" y="58586"/>
                    </a:moveTo>
                    <a:lnTo>
                      <a:pt x="199112" y="125946"/>
                    </a:lnTo>
                    <a:lnTo>
                      <a:pt x="131719" y="164861"/>
                    </a:lnTo>
                    <a:lnTo>
                      <a:pt x="92836" y="97501"/>
                    </a:lnTo>
                    <a:lnTo>
                      <a:pt x="160229" y="58586"/>
                    </a:lnTo>
                    <a:close/>
                    <a:moveTo>
                      <a:pt x="83181" y="91336"/>
                    </a:moveTo>
                    <a:lnTo>
                      <a:pt x="83181" y="166296"/>
                    </a:lnTo>
                    <a:lnTo>
                      <a:pt x="8155" y="166296"/>
                    </a:lnTo>
                    <a:lnTo>
                      <a:pt x="8155" y="91336"/>
                    </a:lnTo>
                    <a:close/>
                    <a:moveTo>
                      <a:pt x="4077" y="0"/>
                    </a:moveTo>
                    <a:cubicBezTo>
                      <a:pt x="1827" y="0"/>
                      <a:pt x="0" y="1827"/>
                      <a:pt x="0" y="4078"/>
                    </a:cubicBezTo>
                    <a:lnTo>
                      <a:pt x="0" y="170374"/>
                    </a:lnTo>
                    <a:cubicBezTo>
                      <a:pt x="0" y="172625"/>
                      <a:pt x="1827" y="174451"/>
                      <a:pt x="4077" y="174451"/>
                    </a:cubicBezTo>
                    <a:lnTo>
                      <a:pt x="87258" y="174451"/>
                    </a:lnTo>
                    <a:cubicBezTo>
                      <a:pt x="89509" y="174451"/>
                      <a:pt x="91336" y="172625"/>
                      <a:pt x="91336" y="170374"/>
                    </a:cubicBezTo>
                    <a:lnTo>
                      <a:pt x="91336" y="111234"/>
                    </a:lnTo>
                    <a:cubicBezTo>
                      <a:pt x="91336" y="111234"/>
                      <a:pt x="126630" y="172364"/>
                      <a:pt x="126696" y="172494"/>
                    </a:cubicBezTo>
                    <a:cubicBezTo>
                      <a:pt x="127428" y="173737"/>
                      <a:pt x="128869" y="174481"/>
                      <a:pt x="130312" y="174481"/>
                    </a:cubicBezTo>
                    <a:cubicBezTo>
                      <a:pt x="130990" y="174481"/>
                      <a:pt x="131669" y="174317"/>
                      <a:pt x="132274" y="173962"/>
                    </a:cubicBezTo>
                    <a:lnTo>
                      <a:pt x="206745" y="130969"/>
                    </a:lnTo>
                    <a:cubicBezTo>
                      <a:pt x="207658" y="130447"/>
                      <a:pt x="208343" y="129534"/>
                      <a:pt x="208637" y="128490"/>
                    </a:cubicBezTo>
                    <a:cubicBezTo>
                      <a:pt x="208898" y="127446"/>
                      <a:pt x="208767" y="126337"/>
                      <a:pt x="208213" y="125424"/>
                    </a:cubicBezTo>
                    <a:lnTo>
                      <a:pt x="165252" y="50985"/>
                    </a:lnTo>
                    <a:cubicBezTo>
                      <a:pt x="164508" y="49672"/>
                      <a:pt x="163132" y="48946"/>
                      <a:pt x="161715" y="48946"/>
                    </a:cubicBezTo>
                    <a:cubicBezTo>
                      <a:pt x="161021" y="48946"/>
                      <a:pt x="160318" y="49120"/>
                      <a:pt x="159674" y="49485"/>
                    </a:cubicBezTo>
                    <a:lnTo>
                      <a:pt x="91336" y="88955"/>
                    </a:lnTo>
                    <a:lnTo>
                      <a:pt x="91336" y="4078"/>
                    </a:lnTo>
                    <a:cubicBezTo>
                      <a:pt x="91336" y="1827"/>
                      <a:pt x="89509" y="0"/>
                      <a:pt x="87258"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976;p47"/>
              <p:cNvSpPr/>
              <p:nvPr/>
            </p:nvSpPr>
            <p:spPr>
              <a:xfrm>
                <a:off x="4497450" y="3170150"/>
                <a:ext cx="877500" cy="968400"/>
              </a:xfrm>
              <a:custGeom>
                <a:avLst/>
                <a:gdLst/>
                <a:ahLst/>
                <a:cxnLst/>
                <a:rect l="l" t="t" r="r" b="b"/>
                <a:pathLst>
                  <a:path w="35100" h="38736" extrusionOk="0">
                    <a:moveTo>
                      <a:pt x="15304" y="0"/>
                    </a:moveTo>
                    <a:cubicBezTo>
                      <a:pt x="12800" y="0"/>
                      <a:pt x="10228" y="767"/>
                      <a:pt x="7568" y="2336"/>
                    </a:cubicBezTo>
                    <a:cubicBezTo>
                      <a:pt x="4861" y="3869"/>
                      <a:pt x="2643" y="6153"/>
                      <a:pt x="1436" y="9023"/>
                    </a:cubicBezTo>
                    <a:cubicBezTo>
                      <a:pt x="1" y="12416"/>
                      <a:pt x="1142" y="16199"/>
                      <a:pt x="2936" y="19266"/>
                    </a:cubicBezTo>
                    <a:cubicBezTo>
                      <a:pt x="2936" y="19266"/>
                      <a:pt x="10439" y="32281"/>
                      <a:pt x="10439" y="32281"/>
                    </a:cubicBezTo>
                    <a:cubicBezTo>
                      <a:pt x="12864" y="36494"/>
                      <a:pt x="16553" y="38736"/>
                      <a:pt x="20644" y="38736"/>
                    </a:cubicBezTo>
                    <a:cubicBezTo>
                      <a:pt x="22825" y="38736"/>
                      <a:pt x="25121" y="38098"/>
                      <a:pt x="27401" y="36783"/>
                    </a:cubicBezTo>
                    <a:cubicBezTo>
                      <a:pt x="30696" y="34858"/>
                      <a:pt x="32914" y="32477"/>
                      <a:pt x="34023" y="29606"/>
                    </a:cubicBezTo>
                    <a:cubicBezTo>
                      <a:pt x="35100" y="26703"/>
                      <a:pt x="34839" y="23865"/>
                      <a:pt x="33240" y="21060"/>
                    </a:cubicBezTo>
                    <a:cubicBezTo>
                      <a:pt x="32555" y="19918"/>
                      <a:pt x="31870" y="19266"/>
                      <a:pt x="31153" y="19135"/>
                    </a:cubicBezTo>
                    <a:cubicBezTo>
                      <a:pt x="31023" y="19112"/>
                      <a:pt x="30887" y="19100"/>
                      <a:pt x="30745" y="19100"/>
                    </a:cubicBezTo>
                    <a:cubicBezTo>
                      <a:pt x="30099" y="19100"/>
                      <a:pt x="29322" y="19345"/>
                      <a:pt x="28412" y="19853"/>
                    </a:cubicBezTo>
                    <a:cubicBezTo>
                      <a:pt x="26521" y="20962"/>
                      <a:pt x="25901" y="22169"/>
                      <a:pt x="26521" y="23506"/>
                    </a:cubicBezTo>
                    <a:cubicBezTo>
                      <a:pt x="28119" y="26573"/>
                      <a:pt x="27727" y="29476"/>
                      <a:pt x="24629" y="31270"/>
                    </a:cubicBezTo>
                    <a:cubicBezTo>
                      <a:pt x="23462" y="31944"/>
                      <a:pt x="22373" y="32282"/>
                      <a:pt x="21360" y="32282"/>
                    </a:cubicBezTo>
                    <a:cubicBezTo>
                      <a:pt x="19484" y="32282"/>
                      <a:pt x="17874" y="31121"/>
                      <a:pt x="16539" y="28791"/>
                    </a:cubicBezTo>
                    <a:lnTo>
                      <a:pt x="9004" y="15743"/>
                    </a:lnTo>
                    <a:cubicBezTo>
                      <a:pt x="6949" y="12155"/>
                      <a:pt x="7536" y="9415"/>
                      <a:pt x="10830" y="7523"/>
                    </a:cubicBezTo>
                    <a:cubicBezTo>
                      <a:pt x="11836" y="6948"/>
                      <a:pt x="12931" y="6620"/>
                      <a:pt x="13995" y="6620"/>
                    </a:cubicBezTo>
                    <a:cubicBezTo>
                      <a:pt x="15345" y="6620"/>
                      <a:pt x="16644" y="7148"/>
                      <a:pt x="17648" y="8371"/>
                    </a:cubicBezTo>
                    <a:cubicBezTo>
                      <a:pt x="17844" y="8632"/>
                      <a:pt x="18105" y="8958"/>
                      <a:pt x="18366" y="9349"/>
                    </a:cubicBezTo>
                    <a:cubicBezTo>
                      <a:pt x="18756" y="10011"/>
                      <a:pt x="19323" y="10338"/>
                      <a:pt x="20057" y="10338"/>
                    </a:cubicBezTo>
                    <a:cubicBezTo>
                      <a:pt x="20734" y="10338"/>
                      <a:pt x="21554" y="10060"/>
                      <a:pt x="22508" y="9512"/>
                    </a:cubicBezTo>
                    <a:cubicBezTo>
                      <a:pt x="24498" y="8371"/>
                      <a:pt x="25020" y="6838"/>
                      <a:pt x="23813" y="4750"/>
                    </a:cubicBezTo>
                    <a:cubicBezTo>
                      <a:pt x="22280" y="2075"/>
                      <a:pt x="19997" y="542"/>
                      <a:pt x="16996" y="118"/>
                    </a:cubicBezTo>
                    <a:cubicBezTo>
                      <a:pt x="16435" y="40"/>
                      <a:pt x="15871" y="0"/>
                      <a:pt x="15304"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977;p47"/>
              <p:cNvSpPr/>
              <p:nvPr/>
            </p:nvSpPr>
            <p:spPr>
              <a:xfrm>
                <a:off x="5175125" y="2840925"/>
                <a:ext cx="344975" cy="396875"/>
              </a:xfrm>
              <a:custGeom>
                <a:avLst/>
                <a:gdLst/>
                <a:ahLst/>
                <a:cxnLst/>
                <a:rect l="l" t="t" r="r" b="b"/>
                <a:pathLst>
                  <a:path w="13799" h="15875" extrusionOk="0">
                    <a:moveTo>
                      <a:pt x="4615" y="1"/>
                    </a:moveTo>
                    <a:cubicBezTo>
                      <a:pt x="3929" y="1"/>
                      <a:pt x="3237" y="172"/>
                      <a:pt x="2610" y="533"/>
                    </a:cubicBezTo>
                    <a:cubicBezTo>
                      <a:pt x="686" y="1642"/>
                      <a:pt x="1" y="4186"/>
                      <a:pt x="1110" y="6111"/>
                    </a:cubicBezTo>
                    <a:cubicBezTo>
                      <a:pt x="1110" y="6111"/>
                      <a:pt x="5611" y="13841"/>
                      <a:pt x="5611" y="13874"/>
                    </a:cubicBezTo>
                    <a:cubicBezTo>
                      <a:pt x="6336" y="15148"/>
                      <a:pt x="7757" y="15875"/>
                      <a:pt x="9185" y="15875"/>
                    </a:cubicBezTo>
                    <a:cubicBezTo>
                      <a:pt x="9877" y="15875"/>
                      <a:pt x="10571" y="15704"/>
                      <a:pt x="11189" y="15342"/>
                    </a:cubicBezTo>
                    <a:cubicBezTo>
                      <a:pt x="13114" y="14233"/>
                      <a:pt x="13799" y="11721"/>
                      <a:pt x="12657" y="9797"/>
                    </a:cubicBezTo>
                    <a:cubicBezTo>
                      <a:pt x="12657" y="9797"/>
                      <a:pt x="8188" y="2033"/>
                      <a:pt x="8188" y="2033"/>
                    </a:cubicBezTo>
                    <a:cubicBezTo>
                      <a:pt x="7440" y="735"/>
                      <a:pt x="6039" y="1"/>
                      <a:pt x="4615"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978;p47"/>
              <p:cNvSpPr/>
              <p:nvPr/>
            </p:nvSpPr>
            <p:spPr>
              <a:xfrm>
                <a:off x="4432200" y="2661875"/>
                <a:ext cx="426550" cy="314975"/>
              </a:xfrm>
              <a:custGeom>
                <a:avLst/>
                <a:gdLst/>
                <a:ahLst/>
                <a:cxnLst/>
                <a:rect l="l" t="t" r="r" b="b"/>
                <a:pathLst>
                  <a:path w="17062" h="12599" extrusionOk="0">
                    <a:moveTo>
                      <a:pt x="12364" y="1"/>
                    </a:moveTo>
                    <a:cubicBezTo>
                      <a:pt x="11677" y="1"/>
                      <a:pt x="10990" y="168"/>
                      <a:pt x="10374" y="518"/>
                    </a:cubicBezTo>
                    <a:lnTo>
                      <a:pt x="2611" y="5020"/>
                    </a:lnTo>
                    <a:cubicBezTo>
                      <a:pt x="653" y="6129"/>
                      <a:pt x="1" y="8641"/>
                      <a:pt x="1110" y="10598"/>
                    </a:cubicBezTo>
                    <a:cubicBezTo>
                      <a:pt x="1835" y="11872"/>
                      <a:pt x="3255" y="12599"/>
                      <a:pt x="4683" y="12599"/>
                    </a:cubicBezTo>
                    <a:cubicBezTo>
                      <a:pt x="5376" y="12599"/>
                      <a:pt x="6070" y="12428"/>
                      <a:pt x="6688" y="12066"/>
                    </a:cubicBezTo>
                    <a:lnTo>
                      <a:pt x="14452" y="7597"/>
                    </a:lnTo>
                    <a:cubicBezTo>
                      <a:pt x="16376" y="6488"/>
                      <a:pt x="17061" y="3976"/>
                      <a:pt x="15952" y="2019"/>
                    </a:cubicBezTo>
                    <a:cubicBezTo>
                      <a:pt x="15204" y="720"/>
                      <a:pt x="13787" y="1"/>
                      <a:pt x="12364"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979;p47"/>
              <p:cNvSpPr/>
              <p:nvPr/>
            </p:nvSpPr>
            <p:spPr>
              <a:xfrm>
                <a:off x="2022425" y="1538825"/>
                <a:ext cx="613275" cy="954150"/>
              </a:xfrm>
              <a:custGeom>
                <a:avLst/>
                <a:gdLst/>
                <a:ahLst/>
                <a:cxnLst/>
                <a:rect l="l" t="t" r="r" b="b"/>
                <a:pathLst>
                  <a:path w="24531" h="38166" extrusionOk="0">
                    <a:moveTo>
                      <a:pt x="12559" y="5970"/>
                    </a:moveTo>
                    <a:cubicBezTo>
                      <a:pt x="15169" y="5970"/>
                      <a:pt x="16799" y="7829"/>
                      <a:pt x="16799" y="10341"/>
                    </a:cubicBezTo>
                    <a:cubicBezTo>
                      <a:pt x="16799" y="12886"/>
                      <a:pt x="15266" y="14843"/>
                      <a:pt x="12624" y="14843"/>
                    </a:cubicBezTo>
                    <a:lnTo>
                      <a:pt x="6753" y="14843"/>
                    </a:lnTo>
                    <a:lnTo>
                      <a:pt x="6753" y="5970"/>
                    </a:lnTo>
                    <a:close/>
                    <a:moveTo>
                      <a:pt x="12657" y="20160"/>
                    </a:moveTo>
                    <a:cubicBezTo>
                      <a:pt x="16082" y="20160"/>
                      <a:pt x="17745" y="22378"/>
                      <a:pt x="17745" y="25705"/>
                    </a:cubicBezTo>
                    <a:lnTo>
                      <a:pt x="17745" y="26521"/>
                    </a:lnTo>
                    <a:cubicBezTo>
                      <a:pt x="17745" y="30305"/>
                      <a:pt x="16049" y="32229"/>
                      <a:pt x="12657" y="32229"/>
                    </a:cubicBezTo>
                    <a:lnTo>
                      <a:pt x="6753" y="32229"/>
                    </a:lnTo>
                    <a:lnTo>
                      <a:pt x="6753" y="20160"/>
                    </a:lnTo>
                    <a:close/>
                    <a:moveTo>
                      <a:pt x="3001" y="1"/>
                    </a:moveTo>
                    <a:cubicBezTo>
                      <a:pt x="1762" y="1"/>
                      <a:pt x="0" y="653"/>
                      <a:pt x="0" y="2154"/>
                    </a:cubicBezTo>
                    <a:lnTo>
                      <a:pt x="0" y="36078"/>
                    </a:lnTo>
                    <a:cubicBezTo>
                      <a:pt x="0" y="37546"/>
                      <a:pt x="1794" y="38166"/>
                      <a:pt x="3001" y="38166"/>
                    </a:cubicBezTo>
                    <a:lnTo>
                      <a:pt x="14092" y="38166"/>
                    </a:lnTo>
                    <a:cubicBezTo>
                      <a:pt x="16963" y="38166"/>
                      <a:pt x="19735" y="37285"/>
                      <a:pt x="21856" y="35263"/>
                    </a:cubicBezTo>
                    <a:cubicBezTo>
                      <a:pt x="24074" y="33208"/>
                      <a:pt x="24530" y="29978"/>
                      <a:pt x="24530" y="27108"/>
                    </a:cubicBezTo>
                    <a:lnTo>
                      <a:pt x="24530" y="25999"/>
                    </a:lnTo>
                    <a:cubicBezTo>
                      <a:pt x="24530" y="22150"/>
                      <a:pt x="22899" y="18953"/>
                      <a:pt x="19148" y="17485"/>
                    </a:cubicBezTo>
                    <a:cubicBezTo>
                      <a:pt x="22117" y="16213"/>
                      <a:pt x="23584" y="13440"/>
                      <a:pt x="23584" y="9199"/>
                    </a:cubicBezTo>
                    <a:cubicBezTo>
                      <a:pt x="23584" y="3067"/>
                      <a:pt x="20094" y="1"/>
                      <a:pt x="13081"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980;p47"/>
              <p:cNvSpPr/>
              <p:nvPr/>
            </p:nvSpPr>
            <p:spPr>
              <a:xfrm>
                <a:off x="2859125" y="1483375"/>
                <a:ext cx="203900" cy="428150"/>
              </a:xfrm>
              <a:custGeom>
                <a:avLst/>
                <a:gdLst/>
                <a:ahLst/>
                <a:cxnLst/>
                <a:rect l="l" t="t" r="r" b="b"/>
                <a:pathLst>
                  <a:path w="8156" h="17126" extrusionOk="0">
                    <a:moveTo>
                      <a:pt x="4078" y="1"/>
                    </a:moveTo>
                    <a:cubicBezTo>
                      <a:pt x="1827" y="1"/>
                      <a:pt x="0" y="1827"/>
                      <a:pt x="0" y="4078"/>
                    </a:cubicBezTo>
                    <a:lnTo>
                      <a:pt x="0" y="13048"/>
                    </a:lnTo>
                    <a:cubicBezTo>
                      <a:pt x="0" y="15299"/>
                      <a:pt x="1827" y="17126"/>
                      <a:pt x="4078" y="17126"/>
                    </a:cubicBezTo>
                    <a:cubicBezTo>
                      <a:pt x="6328" y="17126"/>
                      <a:pt x="8155" y="15299"/>
                      <a:pt x="8155" y="13048"/>
                    </a:cubicBezTo>
                    <a:lnTo>
                      <a:pt x="8155" y="4078"/>
                    </a:lnTo>
                    <a:cubicBezTo>
                      <a:pt x="8155" y="1827"/>
                      <a:pt x="6328" y="1"/>
                      <a:pt x="4078"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981;p47"/>
              <p:cNvSpPr/>
              <p:nvPr/>
            </p:nvSpPr>
            <p:spPr>
              <a:xfrm>
                <a:off x="2859125" y="1075625"/>
                <a:ext cx="203900" cy="203900"/>
              </a:xfrm>
              <a:custGeom>
                <a:avLst/>
                <a:gdLst/>
                <a:ahLst/>
                <a:cxnLst/>
                <a:rect l="l" t="t" r="r" b="b"/>
                <a:pathLst>
                  <a:path w="8156" h="8156" extrusionOk="0">
                    <a:moveTo>
                      <a:pt x="4078" y="1"/>
                    </a:moveTo>
                    <a:cubicBezTo>
                      <a:pt x="1827" y="1"/>
                      <a:pt x="0" y="1827"/>
                      <a:pt x="0" y="4078"/>
                    </a:cubicBezTo>
                    <a:cubicBezTo>
                      <a:pt x="0" y="6329"/>
                      <a:pt x="1827" y="8156"/>
                      <a:pt x="4078" y="8156"/>
                    </a:cubicBezTo>
                    <a:cubicBezTo>
                      <a:pt x="6328" y="8156"/>
                      <a:pt x="8155" y="6329"/>
                      <a:pt x="8155" y="4078"/>
                    </a:cubicBezTo>
                    <a:cubicBezTo>
                      <a:pt x="8155" y="1827"/>
                      <a:pt x="6328" y="1"/>
                      <a:pt x="4078"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982;p47"/>
              <p:cNvSpPr/>
              <p:nvPr/>
            </p:nvSpPr>
            <p:spPr>
              <a:xfrm>
                <a:off x="2227100" y="1074800"/>
                <a:ext cx="428175" cy="203900"/>
              </a:xfrm>
              <a:custGeom>
                <a:avLst/>
                <a:gdLst/>
                <a:ahLst/>
                <a:cxnLst/>
                <a:rect l="l" t="t" r="r" b="b"/>
                <a:pathLst>
                  <a:path w="17127" h="8156" extrusionOk="0">
                    <a:moveTo>
                      <a:pt x="4078" y="1"/>
                    </a:moveTo>
                    <a:cubicBezTo>
                      <a:pt x="1828" y="1"/>
                      <a:pt x="1" y="1828"/>
                      <a:pt x="1" y="4078"/>
                    </a:cubicBezTo>
                    <a:cubicBezTo>
                      <a:pt x="1" y="6329"/>
                      <a:pt x="1828" y="8156"/>
                      <a:pt x="4078" y="8156"/>
                    </a:cubicBezTo>
                    <a:lnTo>
                      <a:pt x="13049" y="8156"/>
                    </a:lnTo>
                    <a:cubicBezTo>
                      <a:pt x="15300" y="8156"/>
                      <a:pt x="17126" y="6329"/>
                      <a:pt x="17126" y="4078"/>
                    </a:cubicBezTo>
                    <a:cubicBezTo>
                      <a:pt x="17126" y="1828"/>
                      <a:pt x="15300" y="1"/>
                      <a:pt x="13049"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983;p47"/>
              <p:cNvSpPr/>
              <p:nvPr/>
            </p:nvSpPr>
            <p:spPr>
              <a:xfrm>
                <a:off x="4982675" y="2491325"/>
                <a:ext cx="203900" cy="203900"/>
              </a:xfrm>
              <a:custGeom>
                <a:avLst/>
                <a:gdLst/>
                <a:ahLst/>
                <a:cxnLst/>
                <a:rect l="l" t="t" r="r" b="b"/>
                <a:pathLst>
                  <a:path w="8156" h="8156" extrusionOk="0">
                    <a:moveTo>
                      <a:pt x="4078" y="1"/>
                    </a:moveTo>
                    <a:cubicBezTo>
                      <a:pt x="1827" y="1"/>
                      <a:pt x="0" y="1795"/>
                      <a:pt x="0" y="4078"/>
                    </a:cubicBezTo>
                    <a:cubicBezTo>
                      <a:pt x="0" y="6329"/>
                      <a:pt x="1827" y="8156"/>
                      <a:pt x="4078" y="8156"/>
                    </a:cubicBezTo>
                    <a:cubicBezTo>
                      <a:pt x="6329" y="8156"/>
                      <a:pt x="8155" y="6329"/>
                      <a:pt x="8155" y="4078"/>
                    </a:cubicBezTo>
                    <a:cubicBezTo>
                      <a:pt x="8155" y="1795"/>
                      <a:pt x="6329" y="1"/>
                      <a:pt x="4078"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098" name="Picture 2" descr="Siete apps y herramientas digitales para el regreso a clase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290" l="4915" r="96902">
                        <a14:foregroundMark x1="13355" y1="22968" x2="12286" y2="23498"/>
                        <a14:foregroundMark x1="27244" y1="11484" x2="37073" y2="12544"/>
                        <a14:foregroundMark x1="29701" y1="4770" x2="30235" y2="5654"/>
                        <a14:foregroundMark x1="31731" y1="2650" x2="32372" y2="4417"/>
                        <a14:foregroundMark x1="34402" y1="1943" x2="33868" y2="3180"/>
                        <a14:foregroundMark x1="36111" y1="4417" x2="37073" y2="3180"/>
                        <a14:foregroundMark x1="51175" y1="3180" x2="57906" y2="11307"/>
                        <a14:foregroundMark x1="53526" y1="2120" x2="59081" y2="7951"/>
                        <a14:foregroundMark x1="61004" y1="10247" x2="85363" y2="10247"/>
                        <a14:foregroundMark x1="61752" y1="9541" x2="85470" y2="9541"/>
                        <a14:foregroundMark x1="85684" y1="11131" x2="85684" y2="22438"/>
                        <a14:foregroundMark x1="88675" y1="24558" x2="90064" y2="26678"/>
                        <a14:foregroundMark x1="90919" y1="30389" x2="91880" y2="36042"/>
                      </a14:backgroundRemoval>
                    </a14:imgEffect>
                  </a14:imgLayer>
                </a14:imgProps>
              </a:ext>
              <a:ext uri="{28A0092B-C50C-407E-A947-70E740481C1C}">
                <a14:useLocalDpi xmlns:a14="http://schemas.microsoft.com/office/drawing/2010/main" val="0"/>
              </a:ext>
            </a:extLst>
          </a:blip>
          <a:srcRect/>
          <a:stretch>
            <a:fillRect/>
          </a:stretch>
        </p:blipFill>
        <p:spPr bwMode="auto">
          <a:xfrm>
            <a:off x="3202369" y="2627769"/>
            <a:ext cx="4149794" cy="2509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0" y="958102"/>
            <a:ext cx="3203431" cy="2657457"/>
          </a:xfrm>
        </p:spPr>
        <p:txBody>
          <a:bodyPr/>
          <a:lstStyle/>
          <a:p>
            <a:pPr algn="ctr">
              <a:buSzPct val="85000"/>
              <a:buFont typeface="Wingdings" panose="05000000000000000000" pitchFamily="2" charset="2"/>
              <a:buChar char="ü"/>
            </a:pPr>
            <a:r>
              <a:rPr lang="es-MX" sz="1400" dirty="0"/>
              <a:t>Trabajar con las familias sobre la importancia de transmitir </a:t>
            </a:r>
            <a:r>
              <a:rPr lang="es-MX" sz="1400" dirty="0" smtClean="0"/>
              <a:t>confianza y </a:t>
            </a:r>
            <a:r>
              <a:rPr lang="es-MX" sz="1400" dirty="0"/>
              <a:t>seguridad a </a:t>
            </a:r>
            <a:r>
              <a:rPr lang="es-MX" sz="1400" dirty="0" smtClean="0"/>
              <a:t>los niños </a:t>
            </a:r>
            <a:r>
              <a:rPr lang="es-MX" sz="1400" dirty="0"/>
              <a:t>respecto a su asistencia al jardín de niños </a:t>
            </a:r>
            <a:r>
              <a:rPr lang="es-MX" sz="1400" dirty="0" smtClean="0"/>
              <a:t>o preescolar comunitario</a:t>
            </a:r>
            <a:r>
              <a:rPr lang="es-MX" sz="1400" dirty="0"/>
              <a:t>. Permitir el uso de objetos transicionales que puedan ser desinfectados con facilidad antes de ingresar al </a:t>
            </a:r>
            <a:r>
              <a:rPr lang="es-MX" sz="1400" dirty="0" smtClean="0"/>
              <a:t>espacio </a:t>
            </a:r>
            <a:r>
              <a:rPr lang="es-MX" sz="1400" dirty="0"/>
              <a:t>escolar, así cuando </a:t>
            </a:r>
            <a:r>
              <a:rPr lang="es-MX" sz="1400" dirty="0" smtClean="0"/>
              <a:t>se regrese </a:t>
            </a:r>
            <a:r>
              <a:rPr lang="es-MX" sz="1400" dirty="0"/>
              <a:t>a casa.</a:t>
            </a:r>
            <a:endParaRPr lang="es-ES" sz="1400" dirty="0"/>
          </a:p>
        </p:txBody>
      </p:sp>
      <p:sp>
        <p:nvSpPr>
          <p:cNvPr id="3" name="Subtítulo 2"/>
          <p:cNvSpPr>
            <a:spLocks noGrp="1"/>
          </p:cNvSpPr>
          <p:nvPr>
            <p:ph type="subTitle" idx="2"/>
          </p:nvPr>
        </p:nvSpPr>
        <p:spPr>
          <a:xfrm>
            <a:off x="443658" y="163843"/>
            <a:ext cx="3634355" cy="408600"/>
          </a:xfrm>
        </p:spPr>
        <p:txBody>
          <a:bodyPr/>
          <a:lstStyle/>
          <a:p>
            <a:pPr marL="508000" indent="-342900">
              <a:buFont typeface="Wingdings" panose="05000000000000000000" pitchFamily="2" charset="2"/>
              <a:buChar char="ü"/>
            </a:pPr>
            <a:r>
              <a:rPr lang="es-ES" b="1" dirty="0" smtClean="0"/>
              <a:t>ESTRATEGIAS</a:t>
            </a:r>
            <a:endParaRPr lang="es-ES" b="1" dirty="0"/>
          </a:p>
        </p:txBody>
      </p:sp>
      <p:sp>
        <p:nvSpPr>
          <p:cNvPr id="4" name="Subtítulo 3"/>
          <p:cNvSpPr>
            <a:spLocks noGrp="1"/>
          </p:cNvSpPr>
          <p:nvPr>
            <p:ph type="subTitle" idx="3"/>
          </p:nvPr>
        </p:nvSpPr>
        <p:spPr>
          <a:xfrm flipH="1">
            <a:off x="3203431" y="958102"/>
            <a:ext cx="2753711" cy="2521104"/>
          </a:xfrm>
        </p:spPr>
        <p:txBody>
          <a:bodyPr/>
          <a:lstStyle/>
          <a:p>
            <a:pPr marL="450850" indent="-285750" algn="ctr">
              <a:buFont typeface="Wingdings" panose="05000000000000000000" pitchFamily="2" charset="2"/>
              <a:buChar char="ü"/>
            </a:pPr>
            <a:r>
              <a:rPr lang="es-MX" sz="1400" dirty="0" smtClean="0"/>
              <a:t>Animar </a:t>
            </a:r>
            <a:r>
              <a:rPr lang="es-MX" sz="1400" dirty="0"/>
              <a:t>a </a:t>
            </a:r>
            <a:r>
              <a:rPr lang="es-MX" sz="1400" dirty="0" smtClean="0"/>
              <a:t>los niños a utilizar </a:t>
            </a:r>
            <a:r>
              <a:rPr lang="es-MX" sz="1400" dirty="0"/>
              <a:t>el </a:t>
            </a:r>
            <a:r>
              <a:rPr lang="es-MX" sz="1400" dirty="0" smtClean="0"/>
              <a:t>cubre bocas </a:t>
            </a:r>
            <a:r>
              <a:rPr lang="es-MX" sz="1400" dirty="0"/>
              <a:t>o pañuelo, si es </a:t>
            </a:r>
            <a:r>
              <a:rPr lang="es-MX" sz="1400" dirty="0" smtClean="0"/>
              <a:t>que las autoridades sanitarias </a:t>
            </a:r>
            <a:r>
              <a:rPr lang="es-MX" sz="1400" dirty="0"/>
              <a:t>y de salud así lo disponen, por medio de estrategias lúdicas y </a:t>
            </a:r>
            <a:r>
              <a:rPr lang="es-MX" sz="1400" dirty="0" smtClean="0"/>
              <a:t>de sensibilización.</a:t>
            </a:r>
            <a:endParaRPr lang="es-ES" dirty="0"/>
          </a:p>
        </p:txBody>
      </p:sp>
      <p:sp>
        <p:nvSpPr>
          <p:cNvPr id="6" name="CuadroTexto 5"/>
          <p:cNvSpPr txBox="1"/>
          <p:nvPr/>
        </p:nvSpPr>
        <p:spPr>
          <a:xfrm>
            <a:off x="6138041" y="958102"/>
            <a:ext cx="2900855" cy="2462213"/>
          </a:xfrm>
          <a:prstGeom prst="rect">
            <a:avLst/>
          </a:prstGeom>
          <a:noFill/>
        </p:spPr>
        <p:txBody>
          <a:bodyPr wrap="square" rtlCol="0">
            <a:spAutoFit/>
          </a:bodyPr>
          <a:lstStyle/>
          <a:p>
            <a:pPr marL="285750" indent="-285750" algn="ctr">
              <a:buClr>
                <a:schemeClr val="bg1"/>
              </a:buClr>
              <a:buFont typeface="Wingdings" panose="05000000000000000000" pitchFamily="2" charset="2"/>
              <a:buChar char="ü"/>
            </a:pPr>
            <a:r>
              <a:rPr lang="es-MX" dirty="0">
                <a:solidFill>
                  <a:schemeClr val="bg1"/>
                </a:solidFill>
                <a:latin typeface="Zilla Slab Light"/>
              </a:rPr>
              <a:t>Realizar proyectos integrales durante las primeras semanas de regreso a clases con actividades que apoyen </a:t>
            </a:r>
            <a:r>
              <a:rPr lang="es-MX" dirty="0" smtClean="0">
                <a:solidFill>
                  <a:schemeClr val="bg1"/>
                </a:solidFill>
                <a:latin typeface="Zilla Slab Light"/>
              </a:rPr>
              <a:t>la adaptación de los niños </a:t>
            </a:r>
            <a:r>
              <a:rPr lang="es-MX" dirty="0">
                <a:solidFill>
                  <a:schemeClr val="bg1"/>
                </a:solidFill>
                <a:latin typeface="Zilla Slab Light"/>
              </a:rPr>
              <a:t>al ambiente escolar, </a:t>
            </a:r>
            <a:r>
              <a:rPr lang="es-MX" dirty="0" smtClean="0">
                <a:solidFill>
                  <a:schemeClr val="bg1"/>
                </a:solidFill>
                <a:latin typeface="Zilla Slab Light"/>
              </a:rPr>
              <a:t>el restablecimiento </a:t>
            </a:r>
            <a:r>
              <a:rPr lang="es-MX" dirty="0">
                <a:solidFill>
                  <a:schemeClr val="bg1"/>
                </a:solidFill>
                <a:latin typeface="Zilla Slab Light"/>
              </a:rPr>
              <a:t>de rutinas, así como la incorporación de nuevos </a:t>
            </a:r>
            <a:r>
              <a:rPr lang="es-MX" dirty="0" smtClean="0">
                <a:solidFill>
                  <a:schemeClr val="bg1"/>
                </a:solidFill>
                <a:latin typeface="Zilla Slab Light"/>
              </a:rPr>
              <a:t>hábitos de </a:t>
            </a:r>
            <a:r>
              <a:rPr lang="es-MX" dirty="0">
                <a:solidFill>
                  <a:schemeClr val="bg1"/>
                </a:solidFill>
                <a:latin typeface="Zilla Slab Light"/>
              </a:rPr>
              <a:t>higiene personal y de disposición de la basura.</a:t>
            </a:r>
            <a:endParaRPr lang="es-ES" dirty="0">
              <a:solidFill>
                <a:schemeClr val="bg1"/>
              </a:solidFill>
              <a:latin typeface="Zilla Slab Light"/>
            </a:endParaRPr>
          </a:p>
        </p:txBody>
      </p:sp>
    </p:spTree>
    <p:extLst>
      <p:ext uri="{BB962C8B-B14F-4D97-AF65-F5344CB8AC3E}">
        <p14:creationId xmlns:p14="http://schemas.microsoft.com/office/powerpoint/2010/main" val="339771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5"/>
        <p:cNvGrpSpPr/>
        <p:nvPr/>
      </p:nvGrpSpPr>
      <p:grpSpPr>
        <a:xfrm>
          <a:off x="0" y="0"/>
          <a:ext cx="0" cy="0"/>
          <a:chOff x="0" y="0"/>
          <a:chExt cx="0" cy="0"/>
        </a:xfrm>
      </p:grpSpPr>
      <p:pic>
        <p:nvPicPr>
          <p:cNvPr id="1396" name="Google Shape;1396;p56"/>
          <p:cNvPicPr preferRelativeResize="0"/>
          <p:nvPr/>
        </p:nvPicPr>
        <p:blipFill>
          <a:blip r:embed="rId4">
            <a:alphaModFix/>
          </a:blip>
          <a:stretch>
            <a:fillRect/>
          </a:stretch>
        </p:blipFill>
        <p:spPr>
          <a:xfrm>
            <a:off x="2097388" y="268275"/>
            <a:ext cx="5167030" cy="2906454"/>
          </a:xfrm>
          <a:prstGeom prst="rect">
            <a:avLst/>
          </a:prstGeom>
          <a:noFill/>
          <a:ln>
            <a:noFill/>
          </a:ln>
        </p:spPr>
      </p:pic>
      <p:sp>
        <p:nvSpPr>
          <p:cNvPr id="1397" name="Google Shape;1397;p56"/>
          <p:cNvSpPr txBox="1">
            <a:spLocks noGrp="1"/>
          </p:cNvSpPr>
          <p:nvPr>
            <p:ph type="ctrTitle" idx="4294967295"/>
          </p:nvPr>
        </p:nvSpPr>
        <p:spPr>
          <a:xfrm>
            <a:off x="3313478" y="104624"/>
            <a:ext cx="2331821" cy="568037"/>
          </a:xfrm>
          <a:prstGeom prst="rect">
            <a:avLst/>
          </a:prstGeom>
        </p:spPr>
        <p:txBody>
          <a:bodyPr spcFirstLastPara="1" wrap="square" lIns="91425" tIns="91425" rIns="91425" bIns="91425" anchor="t" anchorCtr="0">
            <a:noAutofit/>
          </a:bodyPr>
          <a:lstStyle/>
          <a:p>
            <a:pPr marL="457200" lvl="0" indent="-457200" algn="ctr" rtl="0">
              <a:spcBef>
                <a:spcPts val="0"/>
              </a:spcBef>
              <a:spcAft>
                <a:spcPts val="0"/>
              </a:spcAft>
              <a:buFont typeface="Wingdings" panose="05000000000000000000" pitchFamily="2" charset="2"/>
              <a:buChar char="ü"/>
            </a:pPr>
            <a:r>
              <a:rPr lang="es-ES" dirty="0" smtClean="0"/>
              <a:t>PAPÁS…</a:t>
            </a:r>
            <a:endParaRPr dirty="0"/>
          </a:p>
        </p:txBody>
      </p:sp>
      <p:sp>
        <p:nvSpPr>
          <p:cNvPr id="1398" name="Google Shape;1398;p56"/>
          <p:cNvSpPr txBox="1">
            <a:spLocks noGrp="1"/>
          </p:cNvSpPr>
          <p:nvPr>
            <p:ph type="subTitle" idx="1"/>
          </p:nvPr>
        </p:nvSpPr>
        <p:spPr>
          <a:xfrm>
            <a:off x="580293" y="962967"/>
            <a:ext cx="1993500" cy="1695260"/>
          </a:xfrm>
          <a:prstGeom prst="rect">
            <a:avLst/>
          </a:prstGeom>
        </p:spPr>
        <p:txBody>
          <a:bodyPr spcFirstLastPara="1" wrap="square" lIns="91425" tIns="91425" rIns="91425" bIns="91425" anchor="t" anchorCtr="0">
            <a:noAutofit/>
          </a:bodyPr>
          <a:lstStyle/>
          <a:p>
            <a:pPr marL="285750" lvl="0" indent="-285750" algn="ctr">
              <a:buSzPct val="83000"/>
              <a:buFont typeface="Wingdings" panose="05000000000000000000" pitchFamily="2" charset="2"/>
              <a:buChar char="ü"/>
            </a:pPr>
            <a:r>
              <a:rPr lang="es-MX" sz="1400" dirty="0"/>
              <a:t>Contacte a los maestros para recibir información sobre la educación por internet y otras actividades que los niños deban hacer.</a:t>
            </a:r>
          </a:p>
          <a:p>
            <a:pPr marL="0" lvl="0" indent="0"/>
            <a:endParaRPr dirty="0"/>
          </a:p>
        </p:txBody>
      </p:sp>
      <p:sp>
        <p:nvSpPr>
          <p:cNvPr id="1400" name="Google Shape;1400;p56"/>
          <p:cNvSpPr txBox="1">
            <a:spLocks noGrp="1"/>
          </p:cNvSpPr>
          <p:nvPr>
            <p:ph type="subTitle" idx="3"/>
          </p:nvPr>
        </p:nvSpPr>
        <p:spPr>
          <a:xfrm flipH="1">
            <a:off x="6327228" y="962967"/>
            <a:ext cx="2816772" cy="2621061"/>
          </a:xfrm>
          <a:prstGeom prst="rect">
            <a:avLst/>
          </a:prstGeom>
        </p:spPr>
        <p:txBody>
          <a:bodyPr spcFirstLastPara="1" wrap="square" lIns="91425" tIns="91425" rIns="91425" bIns="91425" anchor="t" anchorCtr="0">
            <a:noAutofit/>
          </a:bodyPr>
          <a:lstStyle/>
          <a:p>
            <a:pPr marL="285750" lvl="0" indent="-285750" algn="ctr">
              <a:buSzPct val="83000"/>
              <a:buFont typeface="Wingdings" panose="05000000000000000000" pitchFamily="2" charset="2"/>
              <a:buChar char="ü"/>
            </a:pPr>
            <a:r>
              <a:rPr lang="es-MX" sz="1400" dirty="0"/>
              <a:t>Es importante establecer límites, como siempre, el uso de la tecnología no debe posponer la necesidad de dormir. Es decir, no debemos dejar que pasen tanto tiempo frente a computadoras o tabletas y mantener vigilado los sitios que visitan, además de ayudarlos con la realización de sus tareas. </a:t>
            </a:r>
          </a:p>
          <a:p>
            <a:pPr marL="0" lvl="0" indent="0" algn="l" rtl="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5"/>
        <p:cNvGrpSpPr/>
        <p:nvPr/>
      </p:nvGrpSpPr>
      <p:grpSpPr>
        <a:xfrm>
          <a:off x="0" y="0"/>
          <a:ext cx="0" cy="0"/>
          <a:chOff x="0" y="0"/>
          <a:chExt cx="0" cy="0"/>
        </a:xfrm>
      </p:grpSpPr>
      <p:sp>
        <p:nvSpPr>
          <p:cNvPr id="3" name="Título 2"/>
          <p:cNvSpPr>
            <a:spLocks noGrp="1"/>
          </p:cNvSpPr>
          <p:nvPr>
            <p:ph type="ctrTitle"/>
          </p:nvPr>
        </p:nvSpPr>
        <p:spPr>
          <a:xfrm flipH="1">
            <a:off x="3358785" y="2716640"/>
            <a:ext cx="7716300" cy="670500"/>
          </a:xfrm>
        </p:spPr>
        <p:txBody>
          <a:bodyPr/>
          <a:lstStyle/>
          <a:p>
            <a:r>
              <a:rPr lang="es-ES" sz="4400" dirty="0"/>
              <a:t>¡</a:t>
            </a:r>
            <a:r>
              <a:rPr lang="es-ES" sz="4400" dirty="0" smtClean="0"/>
              <a:t>GRACIAS!</a:t>
            </a:r>
            <a:endParaRPr lang="es-E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77"/>
        <p:cNvGrpSpPr/>
        <p:nvPr/>
      </p:nvGrpSpPr>
      <p:grpSpPr>
        <a:xfrm>
          <a:off x="0" y="0"/>
          <a:ext cx="0" cy="0"/>
          <a:chOff x="0" y="0"/>
          <a:chExt cx="0" cy="0"/>
        </a:xfrm>
      </p:grpSpPr>
      <p:sp>
        <p:nvSpPr>
          <p:cNvPr id="178" name="Google Shape;178;p32"/>
          <p:cNvSpPr txBox="1">
            <a:spLocks noGrp="1"/>
          </p:cNvSpPr>
          <p:nvPr>
            <p:ph type="ctrTitle" idx="2"/>
          </p:nvPr>
        </p:nvSpPr>
        <p:spPr>
          <a:xfrm>
            <a:off x="609425" y="2601875"/>
            <a:ext cx="6821100" cy="12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800" dirty="0" smtClean="0"/>
              <a:t>Educación </a:t>
            </a:r>
            <a:br>
              <a:rPr lang="es" sz="4800" dirty="0" smtClean="0"/>
            </a:br>
            <a:r>
              <a:rPr lang="es" sz="4800" dirty="0" smtClean="0"/>
              <a:t>Socioemocional.</a:t>
            </a:r>
            <a:endParaRPr sz="4800" dirty="0">
              <a:solidFill>
                <a:srgbClr val="FFFFFF"/>
              </a:solidFill>
            </a:endParaRPr>
          </a:p>
        </p:txBody>
      </p:sp>
      <p:sp>
        <p:nvSpPr>
          <p:cNvPr id="179" name="Google Shape;179;p32"/>
          <p:cNvSpPr txBox="1">
            <a:spLocks noGrp="1"/>
          </p:cNvSpPr>
          <p:nvPr>
            <p:ph type="title"/>
          </p:nvPr>
        </p:nvSpPr>
        <p:spPr>
          <a:xfrm>
            <a:off x="609427" y="1543250"/>
            <a:ext cx="2051100" cy="128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FFFFFF"/>
                </a:solidFill>
              </a:rPr>
              <a:t>01</a:t>
            </a:r>
            <a:endParaRPr>
              <a:solidFill>
                <a:srgbClr val="FFFFFF"/>
              </a:solidFill>
            </a:endParaRPr>
          </a:p>
        </p:txBody>
      </p:sp>
      <p:sp>
        <p:nvSpPr>
          <p:cNvPr id="180" name="Google Shape;180;p32"/>
          <p:cNvSpPr txBox="1">
            <a:spLocks noGrp="1"/>
          </p:cNvSpPr>
          <p:nvPr>
            <p:ph type="subTitle" idx="1"/>
          </p:nvPr>
        </p:nvSpPr>
        <p:spPr>
          <a:xfrm flipH="1">
            <a:off x="609425" y="4199704"/>
            <a:ext cx="3108300" cy="52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smtClean="0"/>
              <a:t>Emociones.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84"/>
        <p:cNvGrpSpPr/>
        <p:nvPr/>
      </p:nvGrpSpPr>
      <p:grpSpPr>
        <a:xfrm>
          <a:off x="0" y="0"/>
          <a:ext cx="0" cy="0"/>
          <a:chOff x="0" y="0"/>
          <a:chExt cx="0" cy="0"/>
        </a:xfrm>
      </p:grpSpPr>
      <p:sp>
        <p:nvSpPr>
          <p:cNvPr id="185" name="Google Shape;185;p33"/>
          <p:cNvSpPr txBox="1">
            <a:spLocks noGrp="1"/>
          </p:cNvSpPr>
          <p:nvPr>
            <p:ph type="subTitle" idx="1"/>
          </p:nvPr>
        </p:nvSpPr>
        <p:spPr>
          <a:xfrm>
            <a:off x="2244071" y="992769"/>
            <a:ext cx="4655857" cy="367800"/>
          </a:xfrm>
          <a:prstGeom prst="rect">
            <a:avLst/>
          </a:prstGeom>
        </p:spPr>
        <p:txBody>
          <a:bodyPr spcFirstLastPara="1" wrap="square" lIns="91425" tIns="91425" rIns="91425" bIns="91425" anchor="ctr" anchorCtr="0">
            <a:noAutofit/>
          </a:bodyPr>
          <a:lstStyle/>
          <a:p>
            <a:pPr marL="0" lvl="0" indent="0"/>
            <a:r>
              <a:rPr lang="es-MX" sz="1400" dirty="0">
                <a:solidFill>
                  <a:srgbClr val="596657"/>
                </a:solidFill>
              </a:rPr>
              <a:t>Las emociones y nuestra capacidad para gestionar relaciones </a:t>
            </a:r>
            <a:r>
              <a:rPr lang="es-MX" sz="1400" dirty="0" smtClean="0">
                <a:solidFill>
                  <a:srgbClr val="596657"/>
                </a:solidFill>
              </a:rPr>
              <a:t>socio afectivas </a:t>
            </a:r>
            <a:r>
              <a:rPr lang="es-MX" sz="1400" dirty="0">
                <a:solidFill>
                  <a:srgbClr val="596657"/>
                </a:solidFill>
              </a:rPr>
              <a:t>desarrollan un papel central en el APRENDIZAJE. La actualidad demanda enfocar la educación en una visión HUMANISTA.                                                                 La ES contribuye a los estudiantes a que alcancen sus metas, establezcan relaciones sanas con familia y comunidad y mejoren su rendimiento académico.</a:t>
            </a:r>
            <a:endParaRPr sz="1400" dirty="0">
              <a:solidFill>
                <a:srgbClr val="596657"/>
              </a:solidFill>
            </a:endParaRPr>
          </a:p>
        </p:txBody>
      </p:sp>
      <p:sp>
        <p:nvSpPr>
          <p:cNvPr id="186" name="Google Shape;186;p33"/>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smtClean="0"/>
              <a:t>Emociones </a:t>
            </a:r>
            <a:endParaRPr dirty="0"/>
          </a:p>
        </p:txBody>
      </p:sp>
      <p:pic>
        <p:nvPicPr>
          <p:cNvPr id="1026" name="Picture 2" descr="Voces Normalistas - Diálogos con la educ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46" y="2232201"/>
            <a:ext cx="1789603" cy="1789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55"/>
        <p:cNvGrpSpPr/>
        <p:nvPr/>
      </p:nvGrpSpPr>
      <p:grpSpPr>
        <a:xfrm>
          <a:off x="0" y="0"/>
          <a:ext cx="0" cy="0"/>
          <a:chOff x="0" y="0"/>
          <a:chExt cx="0" cy="0"/>
        </a:xfrm>
      </p:grpSpPr>
      <p:sp>
        <p:nvSpPr>
          <p:cNvPr id="30" name="CuadroTexto 29"/>
          <p:cNvSpPr txBox="1"/>
          <p:nvPr/>
        </p:nvSpPr>
        <p:spPr>
          <a:xfrm>
            <a:off x="2126974" y="685800"/>
            <a:ext cx="4979504" cy="3847207"/>
          </a:xfrm>
          <a:prstGeom prst="rect">
            <a:avLst/>
          </a:prstGeom>
          <a:noFill/>
        </p:spPr>
        <p:txBody>
          <a:bodyPr wrap="square" rtlCol="0">
            <a:spAutoFit/>
          </a:bodyPr>
          <a:lstStyle/>
          <a:p>
            <a:r>
              <a:rPr lang="es-MX" sz="1800" b="1" dirty="0" smtClean="0">
                <a:solidFill>
                  <a:schemeClr val="bg1"/>
                </a:solidFill>
                <a:latin typeface="Zilla Slab Light"/>
              </a:rPr>
              <a:t>PROPÓSITOS PARA LA EDUCACIÓN PREESCOLAR.</a:t>
            </a:r>
          </a:p>
          <a:p>
            <a:endParaRPr lang="es-MX" sz="1600" dirty="0">
              <a:solidFill>
                <a:schemeClr val="bg1"/>
              </a:solidFill>
              <a:latin typeface="Zilla Slab Light"/>
            </a:endParaRPr>
          </a:p>
          <a:p>
            <a:pPr marL="285750" indent="-285750">
              <a:lnSpc>
                <a:spcPct val="150000"/>
              </a:lnSpc>
              <a:buClr>
                <a:schemeClr val="accent5">
                  <a:lumMod val="60000"/>
                  <a:lumOff val="40000"/>
                </a:schemeClr>
              </a:buClr>
              <a:buFont typeface="Courier New" panose="02070309020205020404" pitchFamily="49" charset="0"/>
              <a:buChar char="o"/>
            </a:pPr>
            <a:r>
              <a:rPr lang="es-MX" sz="1600" dirty="0">
                <a:solidFill>
                  <a:schemeClr val="bg1"/>
                </a:solidFill>
                <a:latin typeface="Zilla Slab Light"/>
              </a:rPr>
              <a:t>Desarrollar un sentido positivo de sí mismos y aprender a regular sus emociones. </a:t>
            </a:r>
            <a:endParaRPr lang="es-MX" sz="1600" dirty="0" smtClean="0">
              <a:solidFill>
                <a:schemeClr val="bg1"/>
              </a:solidFill>
              <a:latin typeface="Zilla Slab Light"/>
            </a:endParaRPr>
          </a:p>
          <a:p>
            <a:pPr marL="285750" indent="-285750">
              <a:lnSpc>
                <a:spcPct val="150000"/>
              </a:lnSpc>
              <a:buClr>
                <a:schemeClr val="accent5">
                  <a:lumMod val="60000"/>
                  <a:lumOff val="40000"/>
                </a:schemeClr>
              </a:buClr>
              <a:buFont typeface="Courier New" panose="02070309020205020404" pitchFamily="49" charset="0"/>
              <a:buChar char="o"/>
            </a:pPr>
            <a:r>
              <a:rPr lang="es-MX" sz="1600" dirty="0" smtClean="0">
                <a:solidFill>
                  <a:schemeClr val="bg1"/>
                </a:solidFill>
                <a:latin typeface="Zilla Slab Light"/>
              </a:rPr>
              <a:t>Trabajar </a:t>
            </a:r>
            <a:r>
              <a:rPr lang="es-MX" sz="1600" dirty="0">
                <a:solidFill>
                  <a:schemeClr val="bg1"/>
                </a:solidFill>
                <a:latin typeface="Zilla Slab Light"/>
              </a:rPr>
              <a:t>en colaboración. </a:t>
            </a:r>
            <a:endParaRPr lang="es-MX" sz="1600" dirty="0" smtClean="0">
              <a:solidFill>
                <a:schemeClr val="bg1"/>
              </a:solidFill>
              <a:latin typeface="Zilla Slab Light"/>
            </a:endParaRPr>
          </a:p>
          <a:p>
            <a:pPr marL="285750" indent="-285750">
              <a:lnSpc>
                <a:spcPct val="150000"/>
              </a:lnSpc>
              <a:buClr>
                <a:schemeClr val="accent5">
                  <a:lumMod val="60000"/>
                  <a:lumOff val="40000"/>
                </a:schemeClr>
              </a:buClr>
              <a:buFont typeface="Courier New" panose="02070309020205020404" pitchFamily="49" charset="0"/>
              <a:buChar char="o"/>
            </a:pPr>
            <a:r>
              <a:rPr lang="es-MX" sz="1600" dirty="0" smtClean="0">
                <a:solidFill>
                  <a:schemeClr val="bg1"/>
                </a:solidFill>
                <a:latin typeface="Zilla Slab Light"/>
              </a:rPr>
              <a:t>Valorar </a:t>
            </a:r>
            <a:r>
              <a:rPr lang="es-MX" sz="1600" dirty="0">
                <a:solidFill>
                  <a:schemeClr val="bg1"/>
                </a:solidFill>
                <a:latin typeface="Zilla Slab Light"/>
              </a:rPr>
              <a:t>sus logros individuales y colectivos. </a:t>
            </a:r>
            <a:endParaRPr lang="es-MX" sz="1600" dirty="0" smtClean="0">
              <a:solidFill>
                <a:schemeClr val="bg1"/>
              </a:solidFill>
              <a:latin typeface="Zilla Slab Light"/>
            </a:endParaRPr>
          </a:p>
          <a:p>
            <a:pPr marL="285750" indent="-285750">
              <a:lnSpc>
                <a:spcPct val="150000"/>
              </a:lnSpc>
              <a:buClr>
                <a:schemeClr val="accent5">
                  <a:lumMod val="60000"/>
                  <a:lumOff val="40000"/>
                </a:schemeClr>
              </a:buClr>
              <a:buFont typeface="Courier New" panose="02070309020205020404" pitchFamily="49" charset="0"/>
              <a:buChar char="o"/>
            </a:pPr>
            <a:r>
              <a:rPr lang="es-MX" sz="1600" dirty="0" smtClean="0">
                <a:solidFill>
                  <a:schemeClr val="bg1"/>
                </a:solidFill>
                <a:latin typeface="Zilla Slab Light"/>
              </a:rPr>
              <a:t>Resolver </a:t>
            </a:r>
            <a:r>
              <a:rPr lang="es-MX" sz="1600" dirty="0">
                <a:solidFill>
                  <a:schemeClr val="bg1"/>
                </a:solidFill>
                <a:latin typeface="Zilla Slab Light"/>
              </a:rPr>
              <a:t>conflictos mediante el diálogo. </a:t>
            </a:r>
            <a:endParaRPr lang="es-MX" sz="1600" dirty="0" smtClean="0">
              <a:solidFill>
                <a:schemeClr val="bg1"/>
              </a:solidFill>
              <a:latin typeface="Zilla Slab Light"/>
            </a:endParaRPr>
          </a:p>
          <a:p>
            <a:pPr marL="285750" indent="-285750">
              <a:lnSpc>
                <a:spcPct val="150000"/>
              </a:lnSpc>
              <a:buClr>
                <a:schemeClr val="accent5">
                  <a:lumMod val="60000"/>
                  <a:lumOff val="40000"/>
                </a:schemeClr>
              </a:buClr>
              <a:buFont typeface="Courier New" panose="02070309020205020404" pitchFamily="49" charset="0"/>
              <a:buChar char="o"/>
            </a:pPr>
            <a:r>
              <a:rPr lang="es-MX" sz="1600" dirty="0" smtClean="0">
                <a:solidFill>
                  <a:schemeClr val="bg1"/>
                </a:solidFill>
                <a:latin typeface="Zilla Slab Light"/>
              </a:rPr>
              <a:t>Respetar </a:t>
            </a:r>
            <a:r>
              <a:rPr lang="es-MX" sz="1600" dirty="0">
                <a:solidFill>
                  <a:schemeClr val="bg1"/>
                </a:solidFill>
                <a:latin typeface="Zilla Slab Light"/>
              </a:rPr>
              <a:t>reglas de convivencia en el aula, en la escuela y fuera de ella, actuando con iniciativa, autonomía y disposición para aprender.</a:t>
            </a:r>
            <a:endParaRPr lang="es-ES" sz="1600" dirty="0">
              <a:solidFill>
                <a:schemeClr val="bg1"/>
              </a:solidFill>
              <a:latin typeface="Zilla Slab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201" name="Google Shape;201;p34"/>
          <p:cNvSpPr txBox="1">
            <a:spLocks noGrp="1"/>
          </p:cNvSpPr>
          <p:nvPr>
            <p:ph type="ctrTitle"/>
          </p:nvPr>
        </p:nvSpPr>
        <p:spPr>
          <a:xfrm>
            <a:off x="347870" y="4128125"/>
            <a:ext cx="8547652" cy="577800"/>
          </a:xfrm>
          <a:prstGeom prst="rect">
            <a:avLst/>
          </a:prstGeom>
        </p:spPr>
        <p:txBody>
          <a:bodyPr spcFirstLastPara="1" wrap="square" lIns="91425" tIns="91425" rIns="91425" bIns="91425" anchor="b" anchorCtr="0">
            <a:noAutofit/>
          </a:bodyPr>
          <a:lstStyle/>
          <a:p>
            <a:pPr lvl="0"/>
            <a:r>
              <a:rPr lang="es-MX" dirty="0"/>
              <a:t>Propósitos para la educación preescolar </a:t>
            </a:r>
            <a:endParaRPr dirty="0"/>
          </a:p>
        </p:txBody>
      </p:sp>
      <p:sp>
        <p:nvSpPr>
          <p:cNvPr id="10" name="CuadroTexto 9"/>
          <p:cNvSpPr txBox="1"/>
          <p:nvPr/>
        </p:nvSpPr>
        <p:spPr>
          <a:xfrm>
            <a:off x="815008" y="208722"/>
            <a:ext cx="6858000" cy="3416320"/>
          </a:xfrm>
          <a:prstGeom prst="rect">
            <a:avLst/>
          </a:prstGeom>
          <a:noFill/>
        </p:spPr>
        <p:txBody>
          <a:bodyPr wrap="square" rtlCol="0">
            <a:spAutoFit/>
          </a:bodyPr>
          <a:lstStyle/>
          <a:p>
            <a:pPr marL="285750" indent="-285750">
              <a:lnSpc>
                <a:spcPct val="150000"/>
              </a:lnSpc>
              <a:buClr>
                <a:schemeClr val="accent5"/>
              </a:buClr>
              <a:buFont typeface="Wingdings" panose="05000000000000000000" pitchFamily="2" charset="2"/>
              <a:buChar char="q"/>
            </a:pPr>
            <a:r>
              <a:rPr lang="es-MX" sz="1600" dirty="0">
                <a:solidFill>
                  <a:schemeClr val="bg1"/>
                </a:solidFill>
                <a:latin typeface="Century Gothic" panose="020B0502020202020204" pitchFamily="34" charset="0"/>
              </a:rPr>
              <a:t>Se</a:t>
            </a:r>
            <a:r>
              <a:rPr lang="es-MX" dirty="0">
                <a:solidFill>
                  <a:schemeClr val="bg1"/>
                </a:solidFill>
                <a:latin typeface="Century Gothic" panose="020B0502020202020204" pitchFamily="34" charset="0"/>
              </a:rPr>
              <a:t> </a:t>
            </a:r>
            <a:r>
              <a:rPr lang="es-MX" sz="1600" dirty="0">
                <a:solidFill>
                  <a:schemeClr val="bg1"/>
                </a:solidFill>
                <a:latin typeface="Century Gothic" panose="020B0502020202020204" pitchFamily="34" charset="0"/>
              </a:rPr>
              <a:t>pretende que los niños sean capaces de aprender, enfrentar y resolver situaciones cada vez con mayor autonomía, expresar ideas, sentimientos, emociones y regular sus maneras de </a:t>
            </a:r>
            <a:r>
              <a:rPr lang="es-MX" sz="1600" dirty="0" smtClean="0">
                <a:solidFill>
                  <a:schemeClr val="bg1"/>
                </a:solidFill>
                <a:latin typeface="Century Gothic" panose="020B0502020202020204" pitchFamily="34" charset="0"/>
              </a:rPr>
              <a:t>actuar.</a:t>
            </a:r>
          </a:p>
          <a:p>
            <a:pPr marL="285750" indent="-285750">
              <a:lnSpc>
                <a:spcPct val="150000"/>
              </a:lnSpc>
              <a:buClr>
                <a:schemeClr val="accent5"/>
              </a:buClr>
              <a:buFont typeface="Wingdings" panose="05000000000000000000" pitchFamily="2" charset="2"/>
              <a:buChar char="q"/>
            </a:pPr>
            <a:r>
              <a:rPr lang="es-MX" sz="1600" dirty="0" smtClean="0">
                <a:solidFill>
                  <a:schemeClr val="bg1"/>
                </a:solidFill>
                <a:latin typeface="Century Gothic" panose="020B0502020202020204" pitchFamily="34" charset="0"/>
              </a:rPr>
              <a:t>Participen </a:t>
            </a:r>
            <a:r>
              <a:rPr lang="es-MX" sz="1600" dirty="0">
                <a:solidFill>
                  <a:schemeClr val="bg1"/>
                </a:solidFill>
                <a:latin typeface="Century Gothic" panose="020B0502020202020204" pitchFamily="34" charset="0"/>
              </a:rPr>
              <a:t>y colaboren en el aula con sus compañeros.                                                                                                                                   </a:t>
            </a:r>
            <a:endParaRPr lang="es-MX" sz="1600" dirty="0" smtClean="0">
              <a:solidFill>
                <a:schemeClr val="bg1"/>
              </a:solidFill>
              <a:latin typeface="Century Gothic" panose="020B0502020202020204" pitchFamily="34" charset="0"/>
            </a:endParaRPr>
          </a:p>
          <a:p>
            <a:pPr marL="285750" indent="-285750">
              <a:lnSpc>
                <a:spcPct val="150000"/>
              </a:lnSpc>
              <a:buClr>
                <a:schemeClr val="accent5"/>
              </a:buClr>
              <a:buFont typeface="Wingdings" panose="05000000000000000000" pitchFamily="2" charset="2"/>
              <a:buChar char="q"/>
            </a:pPr>
            <a:r>
              <a:rPr lang="es-MX" sz="1600" dirty="0" smtClean="0">
                <a:solidFill>
                  <a:schemeClr val="bg1"/>
                </a:solidFill>
                <a:latin typeface="Century Gothic" panose="020B0502020202020204" pitchFamily="34" charset="0"/>
              </a:rPr>
              <a:t>Expresen </a:t>
            </a:r>
            <a:r>
              <a:rPr lang="es-MX" sz="1600" dirty="0">
                <a:solidFill>
                  <a:schemeClr val="bg1"/>
                </a:solidFill>
                <a:latin typeface="Century Gothic" panose="020B0502020202020204" pitchFamily="34" charset="0"/>
              </a:rPr>
              <a:t>sus opiniones.                                                                                                                                                                        </a:t>
            </a:r>
            <a:endParaRPr lang="es-MX" sz="1600" dirty="0" smtClean="0">
              <a:solidFill>
                <a:schemeClr val="bg1"/>
              </a:solidFill>
              <a:latin typeface="Century Gothic" panose="020B0502020202020204" pitchFamily="34" charset="0"/>
            </a:endParaRPr>
          </a:p>
          <a:p>
            <a:pPr marL="285750" indent="-285750">
              <a:lnSpc>
                <a:spcPct val="150000"/>
              </a:lnSpc>
              <a:buClr>
                <a:schemeClr val="accent5"/>
              </a:buClr>
              <a:buFont typeface="Wingdings" panose="05000000000000000000" pitchFamily="2" charset="2"/>
              <a:buChar char="q"/>
            </a:pPr>
            <a:r>
              <a:rPr lang="es-MX" sz="1600" dirty="0" smtClean="0">
                <a:solidFill>
                  <a:schemeClr val="bg1"/>
                </a:solidFill>
                <a:latin typeface="Century Gothic" panose="020B0502020202020204" pitchFamily="34" charset="0"/>
              </a:rPr>
              <a:t>Propongan </a:t>
            </a:r>
            <a:r>
              <a:rPr lang="es-MX" sz="1600" dirty="0">
                <a:solidFill>
                  <a:schemeClr val="bg1"/>
                </a:solidFill>
                <a:latin typeface="Century Gothic" panose="020B0502020202020204" pitchFamily="34" charset="0"/>
              </a:rPr>
              <a:t>acuerdos para una mejor </a:t>
            </a:r>
            <a:r>
              <a:rPr lang="es-MX" sz="1600" dirty="0" smtClean="0">
                <a:solidFill>
                  <a:schemeClr val="bg1"/>
                </a:solidFill>
                <a:latin typeface="Century Gothic" panose="020B0502020202020204" pitchFamily="34" charset="0"/>
              </a:rPr>
              <a:t>convivencia. </a:t>
            </a:r>
          </a:p>
          <a:p>
            <a:pPr marL="285750" indent="-285750">
              <a:lnSpc>
                <a:spcPct val="150000"/>
              </a:lnSpc>
              <a:buClr>
                <a:schemeClr val="accent5"/>
              </a:buClr>
              <a:buFont typeface="Wingdings" panose="05000000000000000000" pitchFamily="2" charset="2"/>
              <a:buChar char="q"/>
            </a:pPr>
            <a:r>
              <a:rPr lang="es-MX" sz="1600" dirty="0" smtClean="0">
                <a:solidFill>
                  <a:schemeClr val="bg1"/>
                </a:solidFill>
                <a:latin typeface="Century Gothic" panose="020B0502020202020204" pitchFamily="34" charset="0"/>
              </a:rPr>
              <a:t>Enfrentes </a:t>
            </a:r>
            <a:r>
              <a:rPr lang="es-MX" sz="1600" dirty="0">
                <a:solidFill>
                  <a:schemeClr val="bg1"/>
                </a:solidFill>
                <a:latin typeface="Century Gothic" panose="020B0502020202020204" pitchFamily="34" charset="0"/>
              </a:rPr>
              <a:t>retos y tomen decisiones</a:t>
            </a:r>
            <a:r>
              <a:rPr lang="es-MX" sz="1600" dirty="0" smtClean="0">
                <a:solidFill>
                  <a:schemeClr val="bg1"/>
                </a:solidFill>
                <a:latin typeface="Century Gothic" panose="020B0502020202020204" pitchFamily="34" charset="0"/>
              </a:rPr>
              <a:t>. </a:t>
            </a:r>
          </a:p>
          <a:p>
            <a:pPr marL="285750" indent="-285750">
              <a:lnSpc>
                <a:spcPct val="150000"/>
              </a:lnSpc>
              <a:buClr>
                <a:schemeClr val="accent5"/>
              </a:buClr>
              <a:buFont typeface="Wingdings" panose="05000000000000000000" pitchFamily="2" charset="2"/>
              <a:buChar char="q"/>
            </a:pPr>
            <a:r>
              <a:rPr lang="es-MX" sz="1600" dirty="0" smtClean="0">
                <a:solidFill>
                  <a:schemeClr val="bg1"/>
                </a:solidFill>
                <a:latin typeface="Century Gothic" panose="020B0502020202020204" pitchFamily="34" charset="0"/>
              </a:rPr>
              <a:t>Reconozcan </a:t>
            </a:r>
            <a:r>
              <a:rPr lang="es-MX" sz="1600" dirty="0">
                <a:solidFill>
                  <a:schemeClr val="bg1"/>
                </a:solidFill>
                <a:latin typeface="Century Gothic" panose="020B0502020202020204" pitchFamily="34" charset="0"/>
              </a:rPr>
              <a:t>lo que pueden hacer solo y con ayuda</a:t>
            </a:r>
            <a:r>
              <a:rPr lang="es-MX" sz="1600" dirty="0" smtClean="0">
                <a:solidFill>
                  <a:schemeClr val="bg1"/>
                </a:solidFill>
                <a:latin typeface="Century Gothic" panose="020B0502020202020204" pitchFamily="34" charset="0"/>
              </a:rPr>
              <a:t>. </a:t>
            </a:r>
          </a:p>
          <a:p>
            <a:pPr marL="285750" indent="-285750">
              <a:lnSpc>
                <a:spcPct val="150000"/>
              </a:lnSpc>
              <a:buClr>
                <a:schemeClr val="accent5"/>
              </a:buClr>
              <a:buFont typeface="Wingdings" panose="05000000000000000000" pitchFamily="2" charset="2"/>
              <a:buChar char="q"/>
            </a:pPr>
            <a:r>
              <a:rPr lang="es-MX" sz="1600" dirty="0" smtClean="0">
                <a:solidFill>
                  <a:schemeClr val="bg1"/>
                </a:solidFill>
                <a:latin typeface="Century Gothic" panose="020B0502020202020204" pitchFamily="34" charset="0"/>
              </a:rPr>
              <a:t>Identifique </a:t>
            </a:r>
            <a:r>
              <a:rPr lang="es-MX" sz="1600" dirty="0">
                <a:solidFill>
                  <a:schemeClr val="bg1"/>
                </a:solidFill>
                <a:latin typeface="Century Gothic" panose="020B0502020202020204" pitchFamily="34" charset="0"/>
              </a:rPr>
              <a:t>características personales y las de los demás.</a:t>
            </a:r>
            <a:endParaRPr lang="es-ES" sz="1600" dirty="0">
              <a:solidFill>
                <a:schemeClr val="bg1"/>
              </a:solidFill>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4"/>
        <p:cNvGrpSpPr/>
        <p:nvPr/>
      </p:nvGrpSpPr>
      <p:grpSpPr>
        <a:xfrm>
          <a:off x="0" y="0"/>
          <a:ext cx="0" cy="0"/>
          <a:chOff x="0" y="0"/>
          <a:chExt cx="0" cy="0"/>
        </a:xfrm>
      </p:grpSpPr>
      <p:sp>
        <p:nvSpPr>
          <p:cNvPr id="245" name="Google Shape;245;p35"/>
          <p:cNvSpPr txBox="1">
            <a:spLocks noGrp="1"/>
          </p:cNvSpPr>
          <p:nvPr>
            <p:ph type="ctrTitle"/>
          </p:nvPr>
        </p:nvSpPr>
        <p:spPr>
          <a:xfrm>
            <a:off x="-395125" y="189171"/>
            <a:ext cx="73455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b="1" dirty="0" smtClean="0"/>
              <a:t>La educadora debe ser…</a:t>
            </a:r>
            <a:endParaRPr b="1" dirty="0"/>
          </a:p>
        </p:txBody>
      </p:sp>
      <p:sp>
        <p:nvSpPr>
          <p:cNvPr id="246" name="Google Shape;246;p35"/>
          <p:cNvSpPr txBox="1">
            <a:spLocks noGrp="1"/>
          </p:cNvSpPr>
          <p:nvPr>
            <p:ph type="subTitle" idx="1"/>
          </p:nvPr>
        </p:nvSpPr>
        <p:spPr>
          <a:xfrm>
            <a:off x="1184450" y="2491000"/>
            <a:ext cx="3178200" cy="987696"/>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s-MX" sz="1400" dirty="0"/>
              <a:t>Una gran influencia en el desarrollo del proceso de aprendizaje del niño </a:t>
            </a:r>
            <a:endParaRPr lang="es-MX" sz="1400" dirty="0" smtClean="0"/>
          </a:p>
          <a:p>
            <a:pPr marL="171450" lvl="0" indent="-171450">
              <a:buFont typeface="Arial" panose="020B0604020202020204" pitchFamily="34" charset="0"/>
              <a:buChar char="•"/>
            </a:pPr>
            <a:r>
              <a:rPr lang="es-MX" sz="1400" dirty="0" smtClean="0"/>
              <a:t>Crear </a:t>
            </a:r>
            <a:r>
              <a:rPr lang="es-MX" sz="1400" dirty="0"/>
              <a:t>ambientes de oportunidades de actuar e </a:t>
            </a:r>
            <a:r>
              <a:rPr lang="es-MX" sz="1400" dirty="0" smtClean="0"/>
              <a:t>interactuar.</a:t>
            </a:r>
          </a:p>
          <a:p>
            <a:pPr marL="171450" lvl="0" indent="-171450">
              <a:buFont typeface="Arial" panose="020B0604020202020204" pitchFamily="34" charset="0"/>
              <a:buChar char="•"/>
            </a:pPr>
            <a:r>
              <a:rPr lang="es-MX" sz="1400" dirty="0" smtClean="0"/>
              <a:t>Ser </a:t>
            </a:r>
            <a:r>
              <a:rPr lang="es-MX" sz="1400" dirty="0"/>
              <a:t>sensible y </a:t>
            </a:r>
            <a:r>
              <a:rPr lang="es-MX" sz="1400" dirty="0" smtClean="0"/>
              <a:t>respetuosa.</a:t>
            </a:r>
            <a:endParaRPr sz="1400" dirty="0"/>
          </a:p>
        </p:txBody>
      </p:sp>
      <p:sp>
        <p:nvSpPr>
          <p:cNvPr id="248" name="Google Shape;248;p35"/>
          <p:cNvSpPr txBox="1">
            <a:spLocks noGrp="1"/>
          </p:cNvSpPr>
          <p:nvPr>
            <p:ph type="subTitle" idx="3"/>
          </p:nvPr>
        </p:nvSpPr>
        <p:spPr>
          <a:xfrm>
            <a:off x="4781275" y="2546401"/>
            <a:ext cx="3178200" cy="908240"/>
          </a:xfrm>
          <a:prstGeom prst="rect">
            <a:avLst/>
          </a:prstGeom>
        </p:spPr>
        <p:txBody>
          <a:bodyPr spcFirstLastPara="1" wrap="square" lIns="91425" tIns="91425" rIns="91425" bIns="91425" anchor="t" anchorCtr="0">
            <a:noAutofit/>
          </a:bodyPr>
          <a:lstStyle/>
          <a:p>
            <a:pPr marL="0" lvl="0" indent="0"/>
            <a:r>
              <a:rPr lang="es-MX" sz="1400" dirty="0"/>
              <a:t>Crear estímulos y condiciones para la libre </a:t>
            </a:r>
            <a:r>
              <a:rPr lang="es-MX" sz="1400" dirty="0" smtClean="0"/>
              <a:t>expresión.</a:t>
            </a:r>
          </a:p>
          <a:p>
            <a:pPr marL="0" lvl="0" indent="0"/>
            <a:r>
              <a:rPr lang="es-MX" sz="1400" dirty="0" smtClean="0"/>
              <a:t>Orientar </a:t>
            </a:r>
            <a:r>
              <a:rPr lang="es-MX" sz="1400" dirty="0"/>
              <a:t>y modular las participaciones y relaciones de los alumnos.</a:t>
            </a:r>
            <a:endParaRPr sz="1400" dirty="0"/>
          </a:p>
        </p:txBody>
      </p:sp>
      <p:grpSp>
        <p:nvGrpSpPr>
          <p:cNvPr id="250" name="Google Shape;250;p35"/>
          <p:cNvGrpSpPr/>
          <p:nvPr/>
        </p:nvGrpSpPr>
        <p:grpSpPr>
          <a:xfrm>
            <a:off x="2269625" y="1417138"/>
            <a:ext cx="1008000" cy="1008000"/>
            <a:chOff x="5866375" y="1417138"/>
            <a:chExt cx="1008000" cy="1008000"/>
          </a:xfrm>
        </p:grpSpPr>
        <p:sp>
          <p:nvSpPr>
            <p:cNvPr id="251" name="Google Shape;251;p35"/>
            <p:cNvSpPr/>
            <p:nvPr/>
          </p:nvSpPr>
          <p:spPr>
            <a:xfrm>
              <a:off x="5866375" y="1417138"/>
              <a:ext cx="1008000" cy="10080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35"/>
            <p:cNvGrpSpPr/>
            <p:nvPr/>
          </p:nvGrpSpPr>
          <p:grpSpPr>
            <a:xfrm>
              <a:off x="6165470" y="1663094"/>
              <a:ext cx="519671" cy="516103"/>
              <a:chOff x="4164909" y="1456607"/>
              <a:chExt cx="935502" cy="929078"/>
            </a:xfrm>
          </p:grpSpPr>
          <p:grpSp>
            <p:nvGrpSpPr>
              <p:cNvPr id="253" name="Google Shape;253;p35"/>
              <p:cNvGrpSpPr/>
              <p:nvPr/>
            </p:nvGrpSpPr>
            <p:grpSpPr>
              <a:xfrm>
                <a:off x="4164909" y="1456607"/>
                <a:ext cx="935502" cy="929078"/>
                <a:chOff x="1190625" y="238125"/>
                <a:chExt cx="5264500" cy="5228350"/>
              </a:xfrm>
            </p:grpSpPr>
            <p:sp>
              <p:nvSpPr>
                <p:cNvPr id="254" name="Google Shape;254;p35"/>
                <p:cNvSpPr/>
                <p:nvPr/>
              </p:nvSpPr>
              <p:spPr>
                <a:xfrm>
                  <a:off x="3151325" y="4853725"/>
                  <a:ext cx="204050" cy="204675"/>
                </a:xfrm>
                <a:custGeom>
                  <a:avLst/>
                  <a:gdLst/>
                  <a:ahLst/>
                  <a:cxnLst/>
                  <a:rect l="l" t="t" r="r" b="b"/>
                  <a:pathLst>
                    <a:path w="8162" h="8187" extrusionOk="0">
                      <a:moveTo>
                        <a:pt x="4093" y="1"/>
                      </a:moveTo>
                      <a:cubicBezTo>
                        <a:pt x="3015" y="1"/>
                        <a:pt x="1961" y="442"/>
                        <a:pt x="1201" y="1202"/>
                      </a:cubicBezTo>
                      <a:cubicBezTo>
                        <a:pt x="441" y="1961"/>
                        <a:pt x="0" y="3015"/>
                        <a:pt x="0" y="4094"/>
                      </a:cubicBezTo>
                      <a:cubicBezTo>
                        <a:pt x="0" y="5172"/>
                        <a:pt x="441" y="6226"/>
                        <a:pt x="1201" y="6986"/>
                      </a:cubicBezTo>
                      <a:cubicBezTo>
                        <a:pt x="1961" y="7745"/>
                        <a:pt x="3015" y="8187"/>
                        <a:pt x="4093" y="8187"/>
                      </a:cubicBezTo>
                      <a:cubicBezTo>
                        <a:pt x="5147" y="8187"/>
                        <a:pt x="6225" y="7745"/>
                        <a:pt x="6985" y="6986"/>
                      </a:cubicBezTo>
                      <a:cubicBezTo>
                        <a:pt x="7720" y="6226"/>
                        <a:pt x="8161" y="5172"/>
                        <a:pt x="8161" y="4094"/>
                      </a:cubicBezTo>
                      <a:cubicBezTo>
                        <a:pt x="8161" y="3015"/>
                        <a:pt x="7720" y="1961"/>
                        <a:pt x="6985" y="1202"/>
                      </a:cubicBezTo>
                      <a:cubicBezTo>
                        <a:pt x="6225" y="442"/>
                        <a:pt x="5147" y="1"/>
                        <a:pt x="4093" y="1"/>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5" name="Google Shape;255;p35"/>
                <p:cNvSpPr/>
                <p:nvPr/>
              </p:nvSpPr>
              <p:spPr>
                <a:xfrm>
                  <a:off x="1190625" y="238125"/>
                  <a:ext cx="5264500" cy="5228350"/>
                </a:xfrm>
                <a:custGeom>
                  <a:avLst/>
                  <a:gdLst/>
                  <a:ahLst/>
                  <a:cxnLst/>
                  <a:rect l="l" t="t" r="r" b="b"/>
                  <a:pathLst>
                    <a:path w="210580" h="209134" extrusionOk="0">
                      <a:moveTo>
                        <a:pt x="109138" y="8161"/>
                      </a:moveTo>
                      <a:lnTo>
                        <a:pt x="109138" y="24827"/>
                      </a:lnTo>
                      <a:cubicBezTo>
                        <a:pt x="109138" y="27352"/>
                        <a:pt x="107079" y="29411"/>
                        <a:pt x="104530" y="29411"/>
                      </a:cubicBezTo>
                      <a:lnTo>
                        <a:pt x="60488" y="29411"/>
                      </a:lnTo>
                      <a:cubicBezTo>
                        <a:pt x="57963" y="29411"/>
                        <a:pt x="55905" y="27352"/>
                        <a:pt x="55905" y="24827"/>
                      </a:cubicBezTo>
                      <a:lnTo>
                        <a:pt x="55905" y="8161"/>
                      </a:lnTo>
                      <a:close/>
                      <a:moveTo>
                        <a:pt x="194257" y="59501"/>
                      </a:moveTo>
                      <a:cubicBezTo>
                        <a:pt x="195978" y="59501"/>
                        <a:pt x="197700" y="60157"/>
                        <a:pt x="199011" y="61468"/>
                      </a:cubicBezTo>
                      <a:cubicBezTo>
                        <a:pt x="201634" y="64090"/>
                        <a:pt x="201634" y="68330"/>
                        <a:pt x="199011" y="70953"/>
                      </a:cubicBezTo>
                      <a:lnTo>
                        <a:pt x="196634" y="73330"/>
                      </a:lnTo>
                      <a:lnTo>
                        <a:pt x="187149" y="63821"/>
                      </a:lnTo>
                      <a:lnTo>
                        <a:pt x="189502" y="61468"/>
                      </a:lnTo>
                      <a:cubicBezTo>
                        <a:pt x="190813" y="60157"/>
                        <a:pt x="192535" y="59501"/>
                        <a:pt x="194257" y="59501"/>
                      </a:cubicBezTo>
                      <a:close/>
                      <a:moveTo>
                        <a:pt x="151146" y="8161"/>
                      </a:moveTo>
                      <a:cubicBezTo>
                        <a:pt x="154283" y="8161"/>
                        <a:pt x="156856" y="10735"/>
                        <a:pt x="156856" y="13896"/>
                      </a:cubicBezTo>
                      <a:lnTo>
                        <a:pt x="156856" y="82546"/>
                      </a:lnTo>
                      <a:lnTo>
                        <a:pt x="148695" y="90731"/>
                      </a:lnTo>
                      <a:lnTo>
                        <a:pt x="148695" y="20416"/>
                      </a:lnTo>
                      <a:cubicBezTo>
                        <a:pt x="148695" y="18161"/>
                        <a:pt x="146857" y="16347"/>
                        <a:pt x="144602" y="16347"/>
                      </a:cubicBezTo>
                      <a:lnTo>
                        <a:pt x="117299" y="16347"/>
                      </a:lnTo>
                      <a:lnTo>
                        <a:pt x="117299" y="8161"/>
                      </a:lnTo>
                      <a:close/>
                      <a:moveTo>
                        <a:pt x="181365" y="69605"/>
                      </a:moveTo>
                      <a:lnTo>
                        <a:pt x="190874" y="79114"/>
                      </a:lnTo>
                      <a:lnTo>
                        <a:pt x="183791" y="86197"/>
                      </a:lnTo>
                      <a:lnTo>
                        <a:pt x="154038" y="115926"/>
                      </a:lnTo>
                      <a:lnTo>
                        <a:pt x="144528" y="106442"/>
                      </a:lnTo>
                      <a:lnTo>
                        <a:pt x="181365" y="69605"/>
                      </a:lnTo>
                      <a:close/>
                      <a:moveTo>
                        <a:pt x="140068" y="113525"/>
                      </a:moveTo>
                      <a:lnTo>
                        <a:pt x="146930" y="120387"/>
                      </a:lnTo>
                      <a:lnTo>
                        <a:pt x="134553" y="125902"/>
                      </a:lnTo>
                      <a:lnTo>
                        <a:pt x="140068" y="113525"/>
                      </a:lnTo>
                      <a:close/>
                      <a:moveTo>
                        <a:pt x="47719" y="8161"/>
                      </a:moveTo>
                      <a:lnTo>
                        <a:pt x="47719" y="16347"/>
                      </a:lnTo>
                      <a:lnTo>
                        <a:pt x="20416" y="16347"/>
                      </a:lnTo>
                      <a:cubicBezTo>
                        <a:pt x="18161" y="16347"/>
                        <a:pt x="16347" y="18161"/>
                        <a:pt x="16347" y="20416"/>
                      </a:cubicBezTo>
                      <a:lnTo>
                        <a:pt x="16347" y="188718"/>
                      </a:lnTo>
                      <a:cubicBezTo>
                        <a:pt x="16347" y="190972"/>
                        <a:pt x="18161" y="192811"/>
                        <a:pt x="20416" y="192811"/>
                      </a:cubicBezTo>
                      <a:lnTo>
                        <a:pt x="66174" y="192811"/>
                      </a:lnTo>
                      <a:cubicBezTo>
                        <a:pt x="68428" y="192811"/>
                        <a:pt x="70267" y="190972"/>
                        <a:pt x="70267" y="188718"/>
                      </a:cubicBezTo>
                      <a:cubicBezTo>
                        <a:pt x="70267" y="186463"/>
                        <a:pt x="68428" y="184625"/>
                        <a:pt x="66174" y="184625"/>
                      </a:cubicBezTo>
                      <a:lnTo>
                        <a:pt x="24509" y="184625"/>
                      </a:lnTo>
                      <a:lnTo>
                        <a:pt x="24509" y="24509"/>
                      </a:lnTo>
                      <a:lnTo>
                        <a:pt x="47719" y="24509"/>
                      </a:lnTo>
                      <a:lnTo>
                        <a:pt x="47719" y="24827"/>
                      </a:lnTo>
                      <a:cubicBezTo>
                        <a:pt x="47719" y="31861"/>
                        <a:pt x="53454" y="37572"/>
                        <a:pt x="60488" y="37572"/>
                      </a:cubicBezTo>
                      <a:lnTo>
                        <a:pt x="104530" y="37572"/>
                      </a:lnTo>
                      <a:cubicBezTo>
                        <a:pt x="111564" y="37572"/>
                        <a:pt x="117299" y="31861"/>
                        <a:pt x="117299" y="24827"/>
                      </a:cubicBezTo>
                      <a:lnTo>
                        <a:pt x="117299" y="24509"/>
                      </a:lnTo>
                      <a:lnTo>
                        <a:pt x="140509" y="24509"/>
                      </a:lnTo>
                      <a:lnTo>
                        <a:pt x="140509" y="98893"/>
                      </a:lnTo>
                      <a:lnTo>
                        <a:pt x="135852" y="103550"/>
                      </a:lnTo>
                      <a:cubicBezTo>
                        <a:pt x="135509" y="103893"/>
                        <a:pt x="135215" y="104309"/>
                        <a:pt x="135019" y="104775"/>
                      </a:cubicBezTo>
                      <a:lnTo>
                        <a:pt x="122764" y="132323"/>
                      </a:lnTo>
                      <a:cubicBezTo>
                        <a:pt x="122078" y="133867"/>
                        <a:pt x="122397" y="135656"/>
                        <a:pt x="123598" y="136857"/>
                      </a:cubicBezTo>
                      <a:cubicBezTo>
                        <a:pt x="124382" y="137641"/>
                        <a:pt x="125436" y="138058"/>
                        <a:pt x="126490" y="138058"/>
                      </a:cubicBezTo>
                      <a:cubicBezTo>
                        <a:pt x="127053" y="138058"/>
                        <a:pt x="127617" y="137935"/>
                        <a:pt x="128156" y="137715"/>
                      </a:cubicBezTo>
                      <a:lnTo>
                        <a:pt x="140509" y="132200"/>
                      </a:lnTo>
                      <a:lnTo>
                        <a:pt x="140509" y="184625"/>
                      </a:lnTo>
                      <a:lnTo>
                        <a:pt x="98844" y="184625"/>
                      </a:lnTo>
                      <a:cubicBezTo>
                        <a:pt x="96589" y="184625"/>
                        <a:pt x="94775" y="186463"/>
                        <a:pt x="94775" y="188718"/>
                      </a:cubicBezTo>
                      <a:cubicBezTo>
                        <a:pt x="94775" y="190972"/>
                        <a:pt x="96589" y="192811"/>
                        <a:pt x="98844" y="192811"/>
                      </a:cubicBezTo>
                      <a:lnTo>
                        <a:pt x="144602" y="192811"/>
                      </a:lnTo>
                      <a:cubicBezTo>
                        <a:pt x="146857" y="192811"/>
                        <a:pt x="148695" y="190972"/>
                        <a:pt x="148695" y="188718"/>
                      </a:cubicBezTo>
                      <a:lnTo>
                        <a:pt x="148695" y="128573"/>
                      </a:lnTo>
                      <a:lnTo>
                        <a:pt x="155704" y="125436"/>
                      </a:lnTo>
                      <a:cubicBezTo>
                        <a:pt x="156121" y="125240"/>
                        <a:pt x="156513" y="124995"/>
                        <a:pt x="156856" y="124652"/>
                      </a:cubicBezTo>
                      <a:lnTo>
                        <a:pt x="156856" y="195261"/>
                      </a:lnTo>
                      <a:cubicBezTo>
                        <a:pt x="156856" y="198399"/>
                        <a:pt x="154283" y="200972"/>
                        <a:pt x="151146" y="200972"/>
                      </a:cubicBezTo>
                      <a:lnTo>
                        <a:pt x="13896" y="200972"/>
                      </a:lnTo>
                      <a:cubicBezTo>
                        <a:pt x="10735" y="200972"/>
                        <a:pt x="8161" y="198399"/>
                        <a:pt x="8161" y="195261"/>
                      </a:cubicBezTo>
                      <a:lnTo>
                        <a:pt x="8161" y="13896"/>
                      </a:lnTo>
                      <a:cubicBezTo>
                        <a:pt x="8161" y="10735"/>
                        <a:pt x="10735" y="8161"/>
                        <a:pt x="13896" y="8161"/>
                      </a:cubicBezTo>
                      <a:close/>
                      <a:moveTo>
                        <a:pt x="13896" y="0"/>
                      </a:moveTo>
                      <a:cubicBezTo>
                        <a:pt x="6225" y="0"/>
                        <a:pt x="0" y="6225"/>
                        <a:pt x="0" y="13896"/>
                      </a:cubicBezTo>
                      <a:lnTo>
                        <a:pt x="0" y="195261"/>
                      </a:lnTo>
                      <a:cubicBezTo>
                        <a:pt x="0" y="202908"/>
                        <a:pt x="6225" y="209133"/>
                        <a:pt x="13896" y="209133"/>
                      </a:cubicBezTo>
                      <a:lnTo>
                        <a:pt x="151146" y="209133"/>
                      </a:lnTo>
                      <a:cubicBezTo>
                        <a:pt x="158792" y="209133"/>
                        <a:pt x="165018" y="202908"/>
                        <a:pt x="165018" y="195261"/>
                      </a:cubicBezTo>
                      <a:lnTo>
                        <a:pt x="165018" y="116490"/>
                      </a:lnTo>
                      <a:lnTo>
                        <a:pt x="204771" y="76737"/>
                      </a:lnTo>
                      <a:cubicBezTo>
                        <a:pt x="210579" y="70928"/>
                        <a:pt x="210579" y="61493"/>
                        <a:pt x="204771" y="55684"/>
                      </a:cubicBezTo>
                      <a:cubicBezTo>
                        <a:pt x="201879" y="52780"/>
                        <a:pt x="198068" y="51327"/>
                        <a:pt x="194253" y="51327"/>
                      </a:cubicBezTo>
                      <a:cubicBezTo>
                        <a:pt x="190439" y="51327"/>
                        <a:pt x="186622" y="52780"/>
                        <a:pt x="183718" y="55684"/>
                      </a:cubicBezTo>
                      <a:lnTo>
                        <a:pt x="165018" y="74384"/>
                      </a:lnTo>
                      <a:lnTo>
                        <a:pt x="165018" y="13896"/>
                      </a:lnTo>
                      <a:cubicBezTo>
                        <a:pt x="165018" y="6225"/>
                        <a:pt x="158792" y="0"/>
                        <a:pt x="151146"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6" name="Google Shape;256;p35"/>
                <p:cNvSpPr/>
                <p:nvPr/>
              </p:nvSpPr>
              <p:spPr>
                <a:xfrm>
                  <a:off x="2089475" y="1463550"/>
                  <a:ext cx="857825" cy="857825"/>
                </a:xfrm>
                <a:custGeom>
                  <a:avLst/>
                  <a:gdLst/>
                  <a:ahLst/>
                  <a:cxnLst/>
                  <a:rect l="l" t="t" r="r" b="b"/>
                  <a:pathLst>
                    <a:path w="34313" h="34313" extrusionOk="0">
                      <a:moveTo>
                        <a:pt x="26127" y="8162"/>
                      </a:moveTo>
                      <a:lnTo>
                        <a:pt x="26127" y="26151"/>
                      </a:lnTo>
                      <a:lnTo>
                        <a:pt x="8162" y="26151"/>
                      </a:lnTo>
                      <a:lnTo>
                        <a:pt x="8162" y="8162"/>
                      </a:lnTo>
                      <a:close/>
                      <a:moveTo>
                        <a:pt x="4069" y="1"/>
                      </a:moveTo>
                      <a:cubicBezTo>
                        <a:pt x="1814" y="1"/>
                        <a:pt x="0" y="1839"/>
                        <a:pt x="0" y="4094"/>
                      </a:cubicBezTo>
                      <a:lnTo>
                        <a:pt x="0" y="30220"/>
                      </a:lnTo>
                      <a:cubicBezTo>
                        <a:pt x="0" y="32475"/>
                        <a:pt x="1814" y="34313"/>
                        <a:pt x="4069" y="34313"/>
                      </a:cubicBezTo>
                      <a:lnTo>
                        <a:pt x="30220" y="34313"/>
                      </a:lnTo>
                      <a:cubicBezTo>
                        <a:pt x="32474" y="34313"/>
                        <a:pt x="34313" y="32475"/>
                        <a:pt x="34313" y="30220"/>
                      </a:cubicBezTo>
                      <a:lnTo>
                        <a:pt x="34313" y="4094"/>
                      </a:lnTo>
                      <a:cubicBezTo>
                        <a:pt x="34313" y="1839"/>
                        <a:pt x="32474" y="1"/>
                        <a:pt x="30220" y="1"/>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7" name="Google Shape;257;p35"/>
                <p:cNvSpPr/>
                <p:nvPr/>
              </p:nvSpPr>
              <p:spPr>
                <a:xfrm>
                  <a:off x="2089475" y="2586675"/>
                  <a:ext cx="857825" cy="857825"/>
                </a:xfrm>
                <a:custGeom>
                  <a:avLst/>
                  <a:gdLst/>
                  <a:ahLst/>
                  <a:cxnLst/>
                  <a:rect l="l" t="t" r="r" b="b"/>
                  <a:pathLst>
                    <a:path w="34313" h="34313" extrusionOk="0">
                      <a:moveTo>
                        <a:pt x="26127" y="8186"/>
                      </a:moveTo>
                      <a:lnTo>
                        <a:pt x="26127" y="26151"/>
                      </a:lnTo>
                      <a:lnTo>
                        <a:pt x="8162" y="26151"/>
                      </a:lnTo>
                      <a:lnTo>
                        <a:pt x="8162" y="8186"/>
                      </a:lnTo>
                      <a:close/>
                      <a:moveTo>
                        <a:pt x="4069" y="0"/>
                      </a:moveTo>
                      <a:cubicBezTo>
                        <a:pt x="1814" y="0"/>
                        <a:pt x="0" y="1838"/>
                        <a:pt x="0" y="4093"/>
                      </a:cubicBezTo>
                      <a:lnTo>
                        <a:pt x="0" y="30244"/>
                      </a:lnTo>
                      <a:cubicBezTo>
                        <a:pt x="0" y="32499"/>
                        <a:pt x="1814" y="34312"/>
                        <a:pt x="4069" y="34312"/>
                      </a:cubicBezTo>
                      <a:lnTo>
                        <a:pt x="30220" y="34312"/>
                      </a:lnTo>
                      <a:cubicBezTo>
                        <a:pt x="32474" y="34312"/>
                        <a:pt x="34313" y="32499"/>
                        <a:pt x="34313" y="30244"/>
                      </a:cubicBezTo>
                      <a:lnTo>
                        <a:pt x="34313" y="4093"/>
                      </a:lnTo>
                      <a:cubicBezTo>
                        <a:pt x="34313" y="1838"/>
                        <a:pt x="32474" y="0"/>
                        <a:pt x="30220"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8" name="Google Shape;258;p35"/>
                <p:cNvSpPr/>
                <p:nvPr/>
              </p:nvSpPr>
              <p:spPr>
                <a:xfrm>
                  <a:off x="2089475" y="3710400"/>
                  <a:ext cx="857825" cy="857825"/>
                </a:xfrm>
                <a:custGeom>
                  <a:avLst/>
                  <a:gdLst/>
                  <a:ahLst/>
                  <a:cxnLst/>
                  <a:rect l="l" t="t" r="r" b="b"/>
                  <a:pathLst>
                    <a:path w="34313" h="34313" extrusionOk="0">
                      <a:moveTo>
                        <a:pt x="26127" y="8162"/>
                      </a:moveTo>
                      <a:lnTo>
                        <a:pt x="26127" y="26127"/>
                      </a:lnTo>
                      <a:lnTo>
                        <a:pt x="8162" y="26127"/>
                      </a:lnTo>
                      <a:lnTo>
                        <a:pt x="8162" y="8162"/>
                      </a:lnTo>
                      <a:close/>
                      <a:moveTo>
                        <a:pt x="4069" y="0"/>
                      </a:moveTo>
                      <a:cubicBezTo>
                        <a:pt x="1814" y="0"/>
                        <a:pt x="0" y="1814"/>
                        <a:pt x="0" y="4069"/>
                      </a:cubicBezTo>
                      <a:lnTo>
                        <a:pt x="0" y="30220"/>
                      </a:lnTo>
                      <a:cubicBezTo>
                        <a:pt x="0" y="32474"/>
                        <a:pt x="1814" y="34312"/>
                        <a:pt x="4069" y="34312"/>
                      </a:cubicBezTo>
                      <a:lnTo>
                        <a:pt x="30220" y="34312"/>
                      </a:lnTo>
                      <a:cubicBezTo>
                        <a:pt x="32474" y="34312"/>
                        <a:pt x="34313" y="32474"/>
                        <a:pt x="34313" y="30220"/>
                      </a:cubicBezTo>
                      <a:lnTo>
                        <a:pt x="34313" y="4069"/>
                      </a:lnTo>
                      <a:cubicBezTo>
                        <a:pt x="34313" y="1814"/>
                        <a:pt x="32474" y="0"/>
                        <a:pt x="30220"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9" name="Google Shape;259;p35"/>
                <p:cNvSpPr/>
                <p:nvPr/>
              </p:nvSpPr>
              <p:spPr>
                <a:xfrm>
                  <a:off x="3308775" y="1559900"/>
                  <a:ext cx="912375" cy="665275"/>
                </a:xfrm>
                <a:custGeom>
                  <a:avLst/>
                  <a:gdLst/>
                  <a:ahLst/>
                  <a:cxnLst/>
                  <a:rect l="l" t="t" r="r" b="b"/>
                  <a:pathLst>
                    <a:path w="36495" h="26611" extrusionOk="0">
                      <a:moveTo>
                        <a:pt x="32009" y="1"/>
                      </a:moveTo>
                      <a:cubicBezTo>
                        <a:pt x="30962" y="1"/>
                        <a:pt x="29914" y="399"/>
                        <a:pt x="29117" y="1195"/>
                      </a:cubicBezTo>
                      <a:lnTo>
                        <a:pt x="13579" y="16734"/>
                      </a:lnTo>
                      <a:lnTo>
                        <a:pt x="7378" y="10558"/>
                      </a:lnTo>
                      <a:cubicBezTo>
                        <a:pt x="6581" y="9749"/>
                        <a:pt x="5534" y="9345"/>
                        <a:pt x="4486" y="9345"/>
                      </a:cubicBezTo>
                      <a:cubicBezTo>
                        <a:pt x="3438" y="9345"/>
                        <a:pt x="2390" y="9749"/>
                        <a:pt x="1594" y="10558"/>
                      </a:cubicBezTo>
                      <a:cubicBezTo>
                        <a:pt x="1" y="12151"/>
                        <a:pt x="1" y="14724"/>
                        <a:pt x="1594" y="16317"/>
                      </a:cubicBezTo>
                      <a:lnTo>
                        <a:pt x="10687" y="25410"/>
                      </a:lnTo>
                      <a:cubicBezTo>
                        <a:pt x="11495" y="26219"/>
                        <a:pt x="12525" y="26611"/>
                        <a:pt x="13579" y="26611"/>
                      </a:cubicBezTo>
                      <a:cubicBezTo>
                        <a:pt x="14608" y="26611"/>
                        <a:pt x="15662" y="26219"/>
                        <a:pt x="16471" y="25410"/>
                      </a:cubicBezTo>
                      <a:lnTo>
                        <a:pt x="34901" y="6979"/>
                      </a:lnTo>
                      <a:cubicBezTo>
                        <a:pt x="36494" y="5386"/>
                        <a:pt x="36494" y="2788"/>
                        <a:pt x="34901" y="1195"/>
                      </a:cubicBezTo>
                      <a:cubicBezTo>
                        <a:pt x="34105" y="399"/>
                        <a:pt x="33057" y="1"/>
                        <a:pt x="32009" y="1"/>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0" name="Google Shape;260;p35"/>
                <p:cNvSpPr/>
                <p:nvPr/>
              </p:nvSpPr>
              <p:spPr>
                <a:xfrm>
                  <a:off x="3308775" y="2683025"/>
                  <a:ext cx="912375" cy="665275"/>
                </a:xfrm>
                <a:custGeom>
                  <a:avLst/>
                  <a:gdLst/>
                  <a:ahLst/>
                  <a:cxnLst/>
                  <a:rect l="l" t="t" r="r" b="b"/>
                  <a:pathLst>
                    <a:path w="36495" h="26611" extrusionOk="0">
                      <a:moveTo>
                        <a:pt x="32009" y="0"/>
                      </a:moveTo>
                      <a:cubicBezTo>
                        <a:pt x="30962" y="0"/>
                        <a:pt x="29914" y="398"/>
                        <a:pt x="29117" y="1195"/>
                      </a:cubicBezTo>
                      <a:lnTo>
                        <a:pt x="13579" y="16758"/>
                      </a:lnTo>
                      <a:lnTo>
                        <a:pt x="7378" y="10557"/>
                      </a:lnTo>
                      <a:cubicBezTo>
                        <a:pt x="6581" y="9761"/>
                        <a:pt x="5534" y="9362"/>
                        <a:pt x="4486" y="9362"/>
                      </a:cubicBezTo>
                      <a:cubicBezTo>
                        <a:pt x="3438" y="9362"/>
                        <a:pt x="2390" y="9761"/>
                        <a:pt x="1594" y="10557"/>
                      </a:cubicBezTo>
                      <a:cubicBezTo>
                        <a:pt x="1" y="12150"/>
                        <a:pt x="1" y="14748"/>
                        <a:pt x="1594" y="16341"/>
                      </a:cubicBezTo>
                      <a:lnTo>
                        <a:pt x="10687" y="25410"/>
                      </a:lnTo>
                      <a:cubicBezTo>
                        <a:pt x="11446" y="26194"/>
                        <a:pt x="12500" y="26611"/>
                        <a:pt x="13579" y="26611"/>
                      </a:cubicBezTo>
                      <a:cubicBezTo>
                        <a:pt x="14657" y="26611"/>
                        <a:pt x="15686" y="26194"/>
                        <a:pt x="16471" y="25410"/>
                      </a:cubicBezTo>
                      <a:lnTo>
                        <a:pt x="34901" y="6979"/>
                      </a:lnTo>
                      <a:cubicBezTo>
                        <a:pt x="36494" y="5386"/>
                        <a:pt x="36494" y="2788"/>
                        <a:pt x="34901" y="1195"/>
                      </a:cubicBezTo>
                      <a:cubicBezTo>
                        <a:pt x="34105" y="398"/>
                        <a:pt x="33057" y="0"/>
                        <a:pt x="32009"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261" name="Google Shape;261;p35"/>
              <p:cNvSpPr/>
              <p:nvPr/>
            </p:nvSpPr>
            <p:spPr>
              <a:xfrm>
                <a:off x="4541209" y="2073522"/>
                <a:ext cx="162129" cy="118219"/>
              </a:xfrm>
              <a:custGeom>
                <a:avLst/>
                <a:gdLst/>
                <a:ahLst/>
                <a:cxnLst/>
                <a:rect l="l" t="t" r="r" b="b"/>
                <a:pathLst>
                  <a:path w="36495" h="26611" extrusionOk="0">
                    <a:moveTo>
                      <a:pt x="32009" y="0"/>
                    </a:moveTo>
                    <a:cubicBezTo>
                      <a:pt x="30962" y="0"/>
                      <a:pt x="29914" y="398"/>
                      <a:pt x="29117" y="1195"/>
                    </a:cubicBezTo>
                    <a:lnTo>
                      <a:pt x="13579" y="16758"/>
                    </a:lnTo>
                    <a:lnTo>
                      <a:pt x="7378" y="10557"/>
                    </a:lnTo>
                    <a:cubicBezTo>
                      <a:pt x="6581" y="9761"/>
                      <a:pt x="5534" y="9362"/>
                      <a:pt x="4486" y="9362"/>
                    </a:cubicBezTo>
                    <a:cubicBezTo>
                      <a:pt x="3438" y="9362"/>
                      <a:pt x="2390" y="9761"/>
                      <a:pt x="1594" y="10557"/>
                    </a:cubicBezTo>
                    <a:cubicBezTo>
                      <a:pt x="1" y="12150"/>
                      <a:pt x="1" y="14748"/>
                      <a:pt x="1594" y="16341"/>
                    </a:cubicBezTo>
                    <a:lnTo>
                      <a:pt x="10687" y="25410"/>
                    </a:lnTo>
                    <a:cubicBezTo>
                      <a:pt x="11446" y="26194"/>
                      <a:pt x="12500" y="26611"/>
                      <a:pt x="13579" y="26611"/>
                    </a:cubicBezTo>
                    <a:cubicBezTo>
                      <a:pt x="14657" y="26611"/>
                      <a:pt x="15686" y="26194"/>
                      <a:pt x="16471" y="25410"/>
                    </a:cubicBezTo>
                    <a:lnTo>
                      <a:pt x="34901" y="6979"/>
                    </a:lnTo>
                    <a:cubicBezTo>
                      <a:pt x="36494" y="5386"/>
                      <a:pt x="36494" y="2788"/>
                      <a:pt x="34901" y="1195"/>
                    </a:cubicBezTo>
                    <a:cubicBezTo>
                      <a:pt x="34105" y="398"/>
                      <a:pt x="33057" y="0"/>
                      <a:pt x="32009"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grpSp>
        <p:nvGrpSpPr>
          <p:cNvPr id="262" name="Google Shape;262;p35"/>
          <p:cNvGrpSpPr/>
          <p:nvPr/>
        </p:nvGrpSpPr>
        <p:grpSpPr>
          <a:xfrm>
            <a:off x="5866375" y="1417125"/>
            <a:ext cx="1008000" cy="1008000"/>
            <a:chOff x="2269625" y="1417138"/>
            <a:chExt cx="1008000" cy="1008000"/>
          </a:xfrm>
        </p:grpSpPr>
        <p:sp>
          <p:nvSpPr>
            <p:cNvPr id="263" name="Google Shape;263;p35"/>
            <p:cNvSpPr/>
            <p:nvPr/>
          </p:nvSpPr>
          <p:spPr>
            <a:xfrm>
              <a:off x="2269625" y="1417138"/>
              <a:ext cx="1008000" cy="10080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35"/>
            <p:cNvGrpSpPr/>
            <p:nvPr/>
          </p:nvGrpSpPr>
          <p:grpSpPr>
            <a:xfrm>
              <a:off x="2513787" y="1661292"/>
              <a:ext cx="519698" cy="519698"/>
              <a:chOff x="1190625" y="238125"/>
              <a:chExt cx="5228350" cy="5228350"/>
            </a:xfrm>
          </p:grpSpPr>
          <p:sp>
            <p:nvSpPr>
              <p:cNvPr id="265" name="Google Shape;265;p35"/>
              <p:cNvSpPr/>
              <p:nvPr/>
            </p:nvSpPr>
            <p:spPr>
              <a:xfrm>
                <a:off x="1190625" y="238125"/>
                <a:ext cx="5228350" cy="5228350"/>
              </a:xfrm>
              <a:custGeom>
                <a:avLst/>
                <a:gdLst/>
                <a:ahLst/>
                <a:cxnLst/>
                <a:rect l="l" t="t" r="r" b="b"/>
                <a:pathLst>
                  <a:path w="209134" h="209134" extrusionOk="0">
                    <a:moveTo>
                      <a:pt x="104579" y="78281"/>
                    </a:moveTo>
                    <a:lnTo>
                      <a:pt x="115976" y="86589"/>
                    </a:lnTo>
                    <a:lnTo>
                      <a:pt x="93182" y="86589"/>
                    </a:lnTo>
                    <a:lnTo>
                      <a:pt x="104579" y="78281"/>
                    </a:lnTo>
                    <a:close/>
                    <a:moveTo>
                      <a:pt x="104579" y="8161"/>
                    </a:moveTo>
                    <a:cubicBezTo>
                      <a:pt x="104750" y="8161"/>
                      <a:pt x="104775" y="8210"/>
                      <a:pt x="104800" y="8333"/>
                    </a:cubicBezTo>
                    <a:lnTo>
                      <a:pt x="113451" y="35097"/>
                    </a:lnTo>
                    <a:cubicBezTo>
                      <a:pt x="113990" y="36788"/>
                      <a:pt x="115559" y="37915"/>
                      <a:pt x="117348" y="37915"/>
                    </a:cubicBezTo>
                    <a:lnTo>
                      <a:pt x="145558" y="37915"/>
                    </a:lnTo>
                    <a:cubicBezTo>
                      <a:pt x="145680" y="37915"/>
                      <a:pt x="145729" y="37915"/>
                      <a:pt x="145803" y="38087"/>
                    </a:cubicBezTo>
                    <a:cubicBezTo>
                      <a:pt x="145852" y="38258"/>
                      <a:pt x="145803" y="38283"/>
                      <a:pt x="145705" y="38356"/>
                    </a:cubicBezTo>
                    <a:lnTo>
                      <a:pt x="122838" y="54900"/>
                    </a:lnTo>
                    <a:cubicBezTo>
                      <a:pt x="121392" y="55954"/>
                      <a:pt x="120804" y="57792"/>
                      <a:pt x="121343" y="59483"/>
                    </a:cubicBezTo>
                    <a:lnTo>
                      <a:pt x="130117" y="86246"/>
                    </a:lnTo>
                    <a:cubicBezTo>
                      <a:pt x="130142" y="86369"/>
                      <a:pt x="130166" y="86418"/>
                      <a:pt x="130019" y="86540"/>
                    </a:cubicBezTo>
                    <a:cubicBezTo>
                      <a:pt x="129951" y="86586"/>
                      <a:pt x="129904" y="86605"/>
                      <a:pt x="129863" y="86605"/>
                    </a:cubicBezTo>
                    <a:cubicBezTo>
                      <a:pt x="129816" y="86605"/>
                      <a:pt x="129777" y="86580"/>
                      <a:pt x="129725" y="86540"/>
                    </a:cubicBezTo>
                    <a:lnTo>
                      <a:pt x="106981" y="69924"/>
                    </a:lnTo>
                    <a:cubicBezTo>
                      <a:pt x="106270" y="69409"/>
                      <a:pt x="105412" y="69139"/>
                      <a:pt x="104579" y="69139"/>
                    </a:cubicBezTo>
                    <a:cubicBezTo>
                      <a:pt x="103721" y="69139"/>
                      <a:pt x="102888" y="69409"/>
                      <a:pt x="102153" y="69924"/>
                    </a:cubicBezTo>
                    <a:lnTo>
                      <a:pt x="79408" y="86540"/>
                    </a:lnTo>
                    <a:cubicBezTo>
                      <a:pt x="79356" y="86580"/>
                      <a:pt x="79318" y="86605"/>
                      <a:pt x="79271" y="86605"/>
                    </a:cubicBezTo>
                    <a:cubicBezTo>
                      <a:pt x="79230" y="86605"/>
                      <a:pt x="79183" y="86586"/>
                      <a:pt x="79114" y="86540"/>
                    </a:cubicBezTo>
                    <a:cubicBezTo>
                      <a:pt x="78967" y="86418"/>
                      <a:pt x="78992" y="86369"/>
                      <a:pt x="79041" y="86246"/>
                    </a:cubicBezTo>
                    <a:lnTo>
                      <a:pt x="87790" y="59483"/>
                    </a:lnTo>
                    <a:cubicBezTo>
                      <a:pt x="88354" y="57792"/>
                      <a:pt x="87741" y="55954"/>
                      <a:pt x="86295" y="54900"/>
                    </a:cubicBezTo>
                    <a:lnTo>
                      <a:pt x="63429" y="38356"/>
                    </a:lnTo>
                    <a:cubicBezTo>
                      <a:pt x="63331" y="38283"/>
                      <a:pt x="63282" y="38258"/>
                      <a:pt x="63355" y="38087"/>
                    </a:cubicBezTo>
                    <a:cubicBezTo>
                      <a:pt x="63404" y="37915"/>
                      <a:pt x="63453" y="37915"/>
                      <a:pt x="63576" y="37915"/>
                    </a:cubicBezTo>
                    <a:lnTo>
                      <a:pt x="91810" y="37915"/>
                    </a:lnTo>
                    <a:cubicBezTo>
                      <a:pt x="93574" y="37915"/>
                      <a:pt x="95143" y="36788"/>
                      <a:pt x="95682" y="35097"/>
                    </a:cubicBezTo>
                    <a:lnTo>
                      <a:pt x="104334" y="8333"/>
                    </a:lnTo>
                    <a:cubicBezTo>
                      <a:pt x="104383" y="8210"/>
                      <a:pt x="104383" y="8161"/>
                      <a:pt x="104579" y="8161"/>
                    </a:cubicBezTo>
                    <a:close/>
                    <a:moveTo>
                      <a:pt x="59630" y="150312"/>
                    </a:moveTo>
                    <a:lnTo>
                      <a:pt x="59630" y="200972"/>
                    </a:lnTo>
                    <a:lnTo>
                      <a:pt x="8161" y="200972"/>
                    </a:lnTo>
                    <a:lnTo>
                      <a:pt x="8161" y="150312"/>
                    </a:lnTo>
                    <a:close/>
                    <a:moveTo>
                      <a:pt x="141342" y="94775"/>
                    </a:moveTo>
                    <a:lnTo>
                      <a:pt x="141342" y="200972"/>
                    </a:lnTo>
                    <a:lnTo>
                      <a:pt x="67816" y="200972"/>
                    </a:lnTo>
                    <a:lnTo>
                      <a:pt x="67816" y="146244"/>
                    </a:lnTo>
                    <a:lnTo>
                      <a:pt x="67816" y="94775"/>
                    </a:lnTo>
                    <a:close/>
                    <a:moveTo>
                      <a:pt x="104579" y="0"/>
                    </a:moveTo>
                    <a:cubicBezTo>
                      <a:pt x="100854" y="0"/>
                      <a:pt x="97716" y="2279"/>
                      <a:pt x="96565" y="5833"/>
                    </a:cubicBezTo>
                    <a:lnTo>
                      <a:pt x="88820" y="29754"/>
                    </a:lnTo>
                    <a:lnTo>
                      <a:pt x="63576" y="29754"/>
                    </a:lnTo>
                    <a:cubicBezTo>
                      <a:pt x="59875" y="29754"/>
                      <a:pt x="56713" y="32033"/>
                      <a:pt x="55586" y="35562"/>
                    </a:cubicBezTo>
                    <a:cubicBezTo>
                      <a:pt x="54434" y="39116"/>
                      <a:pt x="55635" y="42792"/>
                      <a:pt x="58649" y="44974"/>
                    </a:cubicBezTo>
                    <a:lnTo>
                      <a:pt x="79114" y="59777"/>
                    </a:lnTo>
                    <a:lnTo>
                      <a:pt x="71272" y="83722"/>
                    </a:lnTo>
                    <a:cubicBezTo>
                      <a:pt x="70953" y="84678"/>
                      <a:pt x="70806" y="85658"/>
                      <a:pt x="70830" y="86589"/>
                    </a:cubicBezTo>
                    <a:lnTo>
                      <a:pt x="63723" y="86589"/>
                    </a:lnTo>
                    <a:cubicBezTo>
                      <a:pt x="61468" y="86589"/>
                      <a:pt x="59630" y="88428"/>
                      <a:pt x="59630" y="90682"/>
                    </a:cubicBezTo>
                    <a:lnTo>
                      <a:pt x="59630" y="142151"/>
                    </a:lnTo>
                    <a:lnTo>
                      <a:pt x="4093" y="142151"/>
                    </a:lnTo>
                    <a:cubicBezTo>
                      <a:pt x="1838" y="142151"/>
                      <a:pt x="0" y="143989"/>
                      <a:pt x="0" y="146244"/>
                    </a:cubicBezTo>
                    <a:lnTo>
                      <a:pt x="0" y="205065"/>
                    </a:lnTo>
                    <a:cubicBezTo>
                      <a:pt x="0" y="207320"/>
                      <a:pt x="1838" y="209133"/>
                      <a:pt x="4093" y="209133"/>
                    </a:cubicBezTo>
                    <a:lnTo>
                      <a:pt x="205065" y="209133"/>
                    </a:lnTo>
                    <a:cubicBezTo>
                      <a:pt x="207320" y="209133"/>
                      <a:pt x="209133" y="207320"/>
                      <a:pt x="209133" y="205065"/>
                    </a:cubicBezTo>
                    <a:lnTo>
                      <a:pt x="209133" y="191977"/>
                    </a:lnTo>
                    <a:cubicBezTo>
                      <a:pt x="209133" y="189722"/>
                      <a:pt x="207320" y="187909"/>
                      <a:pt x="205065" y="187909"/>
                    </a:cubicBezTo>
                    <a:cubicBezTo>
                      <a:pt x="202810" y="187909"/>
                      <a:pt x="200972" y="189722"/>
                      <a:pt x="200972" y="191977"/>
                    </a:cubicBezTo>
                    <a:lnTo>
                      <a:pt x="200972" y="200972"/>
                    </a:lnTo>
                    <a:lnTo>
                      <a:pt x="149504" y="200972"/>
                    </a:lnTo>
                    <a:lnTo>
                      <a:pt x="149504" y="150312"/>
                    </a:lnTo>
                    <a:lnTo>
                      <a:pt x="200972" y="150312"/>
                    </a:lnTo>
                    <a:lnTo>
                      <a:pt x="200972" y="159307"/>
                    </a:lnTo>
                    <a:cubicBezTo>
                      <a:pt x="200972" y="161562"/>
                      <a:pt x="202810" y="163400"/>
                      <a:pt x="205065" y="163400"/>
                    </a:cubicBezTo>
                    <a:cubicBezTo>
                      <a:pt x="207320" y="163400"/>
                      <a:pt x="209133" y="161562"/>
                      <a:pt x="209133" y="159307"/>
                    </a:cubicBezTo>
                    <a:lnTo>
                      <a:pt x="209133" y="146244"/>
                    </a:lnTo>
                    <a:cubicBezTo>
                      <a:pt x="209133" y="143989"/>
                      <a:pt x="207320" y="142151"/>
                      <a:pt x="205065" y="142151"/>
                    </a:cubicBezTo>
                    <a:lnTo>
                      <a:pt x="149504" y="142151"/>
                    </a:lnTo>
                    <a:lnTo>
                      <a:pt x="149504" y="90682"/>
                    </a:lnTo>
                    <a:cubicBezTo>
                      <a:pt x="149504" y="88428"/>
                      <a:pt x="147665" y="86589"/>
                      <a:pt x="145411" y="86589"/>
                    </a:cubicBezTo>
                    <a:lnTo>
                      <a:pt x="138303" y="86589"/>
                    </a:lnTo>
                    <a:cubicBezTo>
                      <a:pt x="138328" y="85658"/>
                      <a:pt x="138180" y="84678"/>
                      <a:pt x="137886" y="83722"/>
                    </a:cubicBezTo>
                    <a:lnTo>
                      <a:pt x="130044" y="59777"/>
                    </a:lnTo>
                    <a:lnTo>
                      <a:pt x="150484" y="44974"/>
                    </a:lnTo>
                    <a:cubicBezTo>
                      <a:pt x="153498" y="42792"/>
                      <a:pt x="154699" y="39116"/>
                      <a:pt x="153572" y="35562"/>
                    </a:cubicBezTo>
                    <a:cubicBezTo>
                      <a:pt x="152420" y="32033"/>
                      <a:pt x="149283" y="29754"/>
                      <a:pt x="145558" y="29754"/>
                    </a:cubicBezTo>
                    <a:lnTo>
                      <a:pt x="120314" y="29754"/>
                    </a:lnTo>
                    <a:lnTo>
                      <a:pt x="112569" y="5833"/>
                    </a:lnTo>
                    <a:cubicBezTo>
                      <a:pt x="111441" y="2279"/>
                      <a:pt x="108280" y="0"/>
                      <a:pt x="104579"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a:off x="5663475" y="238125"/>
                <a:ext cx="204050" cy="351725"/>
              </a:xfrm>
              <a:custGeom>
                <a:avLst/>
                <a:gdLst/>
                <a:ahLst/>
                <a:cxnLst/>
                <a:rect l="l" t="t" r="r" b="b"/>
                <a:pathLst>
                  <a:path w="8162" h="14069" extrusionOk="0">
                    <a:moveTo>
                      <a:pt x="4093" y="0"/>
                    </a:moveTo>
                    <a:cubicBezTo>
                      <a:pt x="1838" y="0"/>
                      <a:pt x="0" y="1838"/>
                      <a:pt x="0" y="4093"/>
                    </a:cubicBezTo>
                    <a:lnTo>
                      <a:pt x="0" y="9975"/>
                    </a:lnTo>
                    <a:cubicBezTo>
                      <a:pt x="0" y="12230"/>
                      <a:pt x="1838" y="14068"/>
                      <a:pt x="4093" y="14068"/>
                    </a:cubicBezTo>
                    <a:cubicBezTo>
                      <a:pt x="6348" y="14068"/>
                      <a:pt x="8161" y="12230"/>
                      <a:pt x="8161" y="9975"/>
                    </a:cubicBezTo>
                    <a:lnTo>
                      <a:pt x="8161" y="4093"/>
                    </a:lnTo>
                    <a:cubicBezTo>
                      <a:pt x="8161" y="1838"/>
                      <a:pt x="6348" y="0"/>
                      <a:pt x="4093"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5663475" y="907825"/>
                <a:ext cx="204050" cy="351725"/>
              </a:xfrm>
              <a:custGeom>
                <a:avLst/>
                <a:gdLst/>
                <a:ahLst/>
                <a:cxnLst/>
                <a:rect l="l" t="t" r="r" b="b"/>
                <a:pathLst>
                  <a:path w="8162" h="14069" extrusionOk="0">
                    <a:moveTo>
                      <a:pt x="4093" y="0"/>
                    </a:moveTo>
                    <a:cubicBezTo>
                      <a:pt x="1838" y="0"/>
                      <a:pt x="0" y="1838"/>
                      <a:pt x="0" y="4093"/>
                    </a:cubicBezTo>
                    <a:lnTo>
                      <a:pt x="0" y="9975"/>
                    </a:lnTo>
                    <a:cubicBezTo>
                      <a:pt x="0" y="12230"/>
                      <a:pt x="1838" y="14068"/>
                      <a:pt x="4093" y="14068"/>
                    </a:cubicBezTo>
                    <a:cubicBezTo>
                      <a:pt x="6348" y="14068"/>
                      <a:pt x="8161" y="12230"/>
                      <a:pt x="8161" y="9975"/>
                    </a:cubicBezTo>
                    <a:lnTo>
                      <a:pt x="8161" y="4093"/>
                    </a:lnTo>
                    <a:cubicBezTo>
                      <a:pt x="8161" y="1838"/>
                      <a:pt x="6348" y="0"/>
                      <a:pt x="4093"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5924475" y="646800"/>
                <a:ext cx="351725" cy="204050"/>
              </a:xfrm>
              <a:custGeom>
                <a:avLst/>
                <a:gdLst/>
                <a:ahLst/>
                <a:cxnLst/>
                <a:rect l="l" t="t" r="r" b="b"/>
                <a:pathLst>
                  <a:path w="14069" h="8162" extrusionOk="0">
                    <a:moveTo>
                      <a:pt x="4094" y="0"/>
                    </a:moveTo>
                    <a:cubicBezTo>
                      <a:pt x="1839" y="0"/>
                      <a:pt x="1" y="1814"/>
                      <a:pt x="1" y="4069"/>
                    </a:cubicBezTo>
                    <a:cubicBezTo>
                      <a:pt x="1" y="6324"/>
                      <a:pt x="1839" y="8162"/>
                      <a:pt x="4094" y="8162"/>
                    </a:cubicBezTo>
                    <a:lnTo>
                      <a:pt x="9976" y="8162"/>
                    </a:lnTo>
                    <a:cubicBezTo>
                      <a:pt x="12231" y="8162"/>
                      <a:pt x="14069" y="6324"/>
                      <a:pt x="14069" y="4069"/>
                    </a:cubicBezTo>
                    <a:cubicBezTo>
                      <a:pt x="14069" y="1814"/>
                      <a:pt x="12231" y="0"/>
                      <a:pt x="9976"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5254775" y="646800"/>
                <a:ext cx="351725" cy="204050"/>
              </a:xfrm>
              <a:custGeom>
                <a:avLst/>
                <a:gdLst/>
                <a:ahLst/>
                <a:cxnLst/>
                <a:rect l="l" t="t" r="r" b="b"/>
                <a:pathLst>
                  <a:path w="14069" h="8162" extrusionOk="0">
                    <a:moveTo>
                      <a:pt x="4094" y="0"/>
                    </a:moveTo>
                    <a:cubicBezTo>
                      <a:pt x="1839" y="0"/>
                      <a:pt x="1" y="1814"/>
                      <a:pt x="1" y="4069"/>
                    </a:cubicBezTo>
                    <a:cubicBezTo>
                      <a:pt x="1" y="6324"/>
                      <a:pt x="1839" y="8162"/>
                      <a:pt x="4094" y="8162"/>
                    </a:cubicBezTo>
                    <a:lnTo>
                      <a:pt x="9976" y="8162"/>
                    </a:lnTo>
                    <a:cubicBezTo>
                      <a:pt x="12231" y="8162"/>
                      <a:pt x="14069" y="6324"/>
                      <a:pt x="14069" y="4069"/>
                    </a:cubicBezTo>
                    <a:cubicBezTo>
                      <a:pt x="14069" y="1814"/>
                      <a:pt x="12231" y="0"/>
                      <a:pt x="9976"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1742050" y="1518075"/>
                <a:ext cx="204075" cy="351725"/>
              </a:xfrm>
              <a:custGeom>
                <a:avLst/>
                <a:gdLst/>
                <a:ahLst/>
                <a:cxnLst/>
                <a:rect l="l" t="t" r="r" b="b"/>
                <a:pathLst>
                  <a:path w="8163" h="14069" extrusionOk="0">
                    <a:moveTo>
                      <a:pt x="4094" y="1"/>
                    </a:moveTo>
                    <a:cubicBezTo>
                      <a:pt x="1839" y="1"/>
                      <a:pt x="1" y="1839"/>
                      <a:pt x="1" y="4094"/>
                    </a:cubicBezTo>
                    <a:lnTo>
                      <a:pt x="1" y="9976"/>
                    </a:lnTo>
                    <a:cubicBezTo>
                      <a:pt x="1" y="12231"/>
                      <a:pt x="1839" y="14069"/>
                      <a:pt x="4094" y="14069"/>
                    </a:cubicBezTo>
                    <a:cubicBezTo>
                      <a:pt x="6349" y="14069"/>
                      <a:pt x="8162" y="12231"/>
                      <a:pt x="8162" y="9976"/>
                    </a:cubicBezTo>
                    <a:lnTo>
                      <a:pt x="8162" y="4094"/>
                    </a:lnTo>
                    <a:cubicBezTo>
                      <a:pt x="8162" y="1839"/>
                      <a:pt x="6349" y="1"/>
                      <a:pt x="4094" y="1"/>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1742050" y="2187775"/>
                <a:ext cx="204075" cy="351725"/>
              </a:xfrm>
              <a:custGeom>
                <a:avLst/>
                <a:gdLst/>
                <a:ahLst/>
                <a:cxnLst/>
                <a:rect l="l" t="t" r="r" b="b"/>
                <a:pathLst>
                  <a:path w="8163" h="14069" extrusionOk="0">
                    <a:moveTo>
                      <a:pt x="4094" y="1"/>
                    </a:moveTo>
                    <a:cubicBezTo>
                      <a:pt x="1839" y="1"/>
                      <a:pt x="1" y="1839"/>
                      <a:pt x="1" y="4094"/>
                    </a:cubicBezTo>
                    <a:lnTo>
                      <a:pt x="1" y="9976"/>
                    </a:lnTo>
                    <a:cubicBezTo>
                      <a:pt x="1" y="12231"/>
                      <a:pt x="1839" y="14069"/>
                      <a:pt x="4094" y="14069"/>
                    </a:cubicBezTo>
                    <a:cubicBezTo>
                      <a:pt x="6349" y="14069"/>
                      <a:pt x="8162" y="12231"/>
                      <a:pt x="8162" y="9976"/>
                    </a:cubicBezTo>
                    <a:lnTo>
                      <a:pt x="8162" y="4094"/>
                    </a:lnTo>
                    <a:cubicBezTo>
                      <a:pt x="8162" y="1839"/>
                      <a:pt x="6349" y="1"/>
                      <a:pt x="4094" y="1"/>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2003075" y="1926775"/>
                <a:ext cx="351725" cy="204050"/>
              </a:xfrm>
              <a:custGeom>
                <a:avLst/>
                <a:gdLst/>
                <a:ahLst/>
                <a:cxnLst/>
                <a:rect l="l" t="t" r="r" b="b"/>
                <a:pathLst>
                  <a:path w="14069" h="8162" extrusionOk="0">
                    <a:moveTo>
                      <a:pt x="4094" y="0"/>
                    </a:moveTo>
                    <a:cubicBezTo>
                      <a:pt x="1839" y="0"/>
                      <a:pt x="1" y="1814"/>
                      <a:pt x="1" y="4069"/>
                    </a:cubicBezTo>
                    <a:cubicBezTo>
                      <a:pt x="1" y="6323"/>
                      <a:pt x="1839" y="8162"/>
                      <a:pt x="4094" y="8162"/>
                    </a:cubicBezTo>
                    <a:lnTo>
                      <a:pt x="9976" y="8162"/>
                    </a:lnTo>
                    <a:cubicBezTo>
                      <a:pt x="12231" y="8162"/>
                      <a:pt x="14069" y="6323"/>
                      <a:pt x="14069" y="4069"/>
                    </a:cubicBezTo>
                    <a:cubicBezTo>
                      <a:pt x="14069" y="1814"/>
                      <a:pt x="12231" y="0"/>
                      <a:pt x="9976"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1333375" y="1926775"/>
                <a:ext cx="351725" cy="204050"/>
              </a:xfrm>
              <a:custGeom>
                <a:avLst/>
                <a:gdLst/>
                <a:ahLst/>
                <a:cxnLst/>
                <a:rect l="l" t="t" r="r" b="b"/>
                <a:pathLst>
                  <a:path w="14069" h="8162" extrusionOk="0">
                    <a:moveTo>
                      <a:pt x="4094" y="0"/>
                    </a:moveTo>
                    <a:cubicBezTo>
                      <a:pt x="1839" y="0"/>
                      <a:pt x="1" y="1814"/>
                      <a:pt x="1" y="4069"/>
                    </a:cubicBezTo>
                    <a:cubicBezTo>
                      <a:pt x="1" y="6323"/>
                      <a:pt x="1839" y="8162"/>
                      <a:pt x="4094" y="8162"/>
                    </a:cubicBezTo>
                    <a:lnTo>
                      <a:pt x="9976" y="8162"/>
                    </a:lnTo>
                    <a:cubicBezTo>
                      <a:pt x="12230" y="8162"/>
                      <a:pt x="14069" y="6323"/>
                      <a:pt x="14069" y="4069"/>
                    </a:cubicBezTo>
                    <a:cubicBezTo>
                      <a:pt x="14069" y="1814"/>
                      <a:pt x="12230" y="0"/>
                      <a:pt x="9976"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6214900" y="4527150"/>
                <a:ext cx="204075" cy="204050"/>
              </a:xfrm>
              <a:custGeom>
                <a:avLst/>
                <a:gdLst/>
                <a:ahLst/>
                <a:cxnLst/>
                <a:rect l="l" t="t" r="r" b="b"/>
                <a:pathLst>
                  <a:path w="8163" h="8162" extrusionOk="0">
                    <a:moveTo>
                      <a:pt x="4094" y="0"/>
                    </a:moveTo>
                    <a:cubicBezTo>
                      <a:pt x="3016" y="0"/>
                      <a:pt x="1962" y="442"/>
                      <a:pt x="1202" y="1201"/>
                    </a:cubicBezTo>
                    <a:cubicBezTo>
                      <a:pt x="442" y="1961"/>
                      <a:pt x="1" y="3015"/>
                      <a:pt x="1" y="4093"/>
                    </a:cubicBezTo>
                    <a:cubicBezTo>
                      <a:pt x="1" y="5147"/>
                      <a:pt x="442" y="6226"/>
                      <a:pt x="1202" y="6961"/>
                    </a:cubicBezTo>
                    <a:cubicBezTo>
                      <a:pt x="1962" y="7721"/>
                      <a:pt x="3016" y="8162"/>
                      <a:pt x="4094" y="8162"/>
                    </a:cubicBezTo>
                    <a:cubicBezTo>
                      <a:pt x="5148" y="8162"/>
                      <a:pt x="6226" y="7721"/>
                      <a:pt x="6961" y="6961"/>
                    </a:cubicBezTo>
                    <a:cubicBezTo>
                      <a:pt x="7721" y="6226"/>
                      <a:pt x="8162" y="5147"/>
                      <a:pt x="8162" y="4093"/>
                    </a:cubicBezTo>
                    <a:cubicBezTo>
                      <a:pt x="8162" y="3015"/>
                      <a:pt x="7721" y="1961"/>
                      <a:pt x="6961" y="1201"/>
                    </a:cubicBezTo>
                    <a:cubicBezTo>
                      <a:pt x="6226" y="442"/>
                      <a:pt x="5148" y="0"/>
                      <a:pt x="4094"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278"/>
        <p:cNvGrpSpPr/>
        <p:nvPr/>
      </p:nvGrpSpPr>
      <p:grpSpPr>
        <a:xfrm>
          <a:off x="0" y="0"/>
          <a:ext cx="0" cy="0"/>
          <a:chOff x="0" y="0"/>
          <a:chExt cx="0" cy="0"/>
        </a:xfrm>
      </p:grpSpPr>
      <p:sp>
        <p:nvSpPr>
          <p:cNvPr id="279" name="Google Shape;279;p36"/>
          <p:cNvSpPr txBox="1">
            <a:spLocks noGrp="1"/>
          </p:cNvSpPr>
          <p:nvPr>
            <p:ph type="subTitle" idx="1"/>
          </p:nvPr>
        </p:nvSpPr>
        <p:spPr>
          <a:xfrm flipH="1">
            <a:off x="2435674" y="1585619"/>
            <a:ext cx="4840597" cy="1722261"/>
          </a:xfrm>
          <a:prstGeom prst="rect">
            <a:avLst/>
          </a:prstGeom>
        </p:spPr>
        <p:txBody>
          <a:bodyPr spcFirstLastPara="1" wrap="square" lIns="91425" tIns="91425" rIns="91425" bIns="91425" anchor="ctr" anchorCtr="0">
            <a:noAutofit/>
          </a:bodyPr>
          <a:lstStyle/>
          <a:p>
            <a:pPr marL="0" lvl="0" indent="0"/>
            <a:r>
              <a:rPr lang="es-MX" sz="1600" dirty="0" smtClean="0">
                <a:solidFill>
                  <a:srgbClr val="F6F2E9"/>
                </a:solidFill>
              </a:rPr>
              <a:t>El juego </a:t>
            </a:r>
            <a:r>
              <a:rPr lang="es-MX" sz="1600" dirty="0">
                <a:solidFill>
                  <a:srgbClr val="F6F2E9"/>
                </a:solidFill>
              </a:rPr>
              <a:t>simbólico es especialmente importante en esta etapa, pues las situaciones que los niños representan son expresión de su percepción del mundo social</a:t>
            </a:r>
          </a:p>
          <a:p>
            <a:pPr marL="0" lvl="0" indent="0"/>
            <a:r>
              <a:rPr lang="es-MX" sz="1600" dirty="0">
                <a:solidFill>
                  <a:srgbClr val="F6F2E9"/>
                </a:solidFill>
              </a:rPr>
              <a:t>y adquieren una organización compleja y secuencias prolongadas.</a:t>
            </a:r>
            <a:endParaRPr sz="1600" dirty="0">
              <a:solidFill>
                <a:srgbClr val="F6F2E9"/>
              </a:solidFill>
            </a:endParaRPr>
          </a:p>
        </p:txBody>
      </p:sp>
      <p:pic>
        <p:nvPicPr>
          <p:cNvPr id="2050" name="Picture 2" descr="Sonriendo personajes de niños pequeños haciendo diferentes deportes y  jugando juegos deportivos, ilustraciones de dibujos animados de actividad  física para niños | Vector Premiu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473" b="34185" l="4633" r="24601"/>
                    </a14:imgEffect>
                  </a14:imgLayer>
                </a14:imgProps>
              </a:ext>
              <a:ext uri="{28A0092B-C50C-407E-A947-70E740481C1C}">
                <a14:useLocalDpi xmlns:a14="http://schemas.microsoft.com/office/drawing/2010/main" val="0"/>
              </a:ext>
            </a:extLst>
          </a:blip>
          <a:srcRect l="2514" t="1230" r="74253" b="64917"/>
          <a:stretch/>
        </p:blipFill>
        <p:spPr bwMode="auto">
          <a:xfrm>
            <a:off x="238109" y="23519"/>
            <a:ext cx="1426460" cy="207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onriendo personajes de niños pequeños haciendo diferentes deportes y  jugando juegos deportivos, ilustraciones de dibujos animados de actividad  física para niños | Vector Premium"/>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35144" b="63898" l="2716" r="24760">
                        <a14:foregroundMark x1="9585" y1="61981" x2="18850" y2="62460"/>
                        <a14:foregroundMark x1="16294" y1="42332" x2="17252" y2="44888"/>
                      </a14:backgroundRemoval>
                    </a14:imgEffect>
                  </a14:imgLayer>
                </a14:imgProps>
              </a:ext>
              <a:ext uri="{28A0092B-C50C-407E-A947-70E740481C1C}">
                <a14:useLocalDpi xmlns:a14="http://schemas.microsoft.com/office/drawing/2010/main" val="0"/>
              </a:ext>
            </a:extLst>
          </a:blip>
          <a:srcRect t="34344" r="72193" b="35727"/>
          <a:stretch/>
        </p:blipFill>
        <p:spPr bwMode="auto">
          <a:xfrm>
            <a:off x="649671" y="2875200"/>
            <a:ext cx="1575238" cy="1695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onriendo personajes de niños pequeños haciendo diferentes deportes y  jugando juegos deportivos, ilustraciones de dibujos animados de actividad  física para niños | Vector Premium"/>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64537" b="96326" l="2236" r="24760">
                        <a14:foregroundMark x1="8946" y1="93930" x2="21406" y2="93930"/>
                        <a14:foregroundMark x1="18690" y1="93131" x2="21725" y2="93930"/>
                        <a14:foregroundMark x1="12300" y1="95527" x2="8147" y2="94249"/>
                        <a14:foregroundMark x1="9425" y1="93450" x2="12460" y2="93610"/>
                      </a14:backgroundRemoval>
                    </a14:imgEffect>
                  </a14:imgLayer>
                </a14:imgProps>
              </a:ext>
              <a:ext uri="{28A0092B-C50C-407E-A947-70E740481C1C}">
                <a14:useLocalDpi xmlns:a14="http://schemas.microsoft.com/office/drawing/2010/main" val="0"/>
              </a:ext>
            </a:extLst>
          </a:blip>
          <a:srcRect t="64514" r="74853"/>
          <a:stretch/>
        </p:blipFill>
        <p:spPr bwMode="auto">
          <a:xfrm>
            <a:off x="3134447" y="0"/>
            <a:ext cx="1123647" cy="15856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onriendo personajes de niños pequeños haciendo diferentes deportes y  jugando juegos deportivos, ilustraciones de dibujos animados de actividad  física para niños | Vector Premium"/>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3355" b="34026" l="38339" r="60863">
                        <a14:foregroundMark x1="47764" y1="23163" x2="50799" y2="29393"/>
                        <a14:backgroundMark x1="49201" y1="23962" x2="50479" y2="26518"/>
                      </a14:backgroundRemoval>
                    </a14:imgEffect>
                  </a14:imgLayer>
                </a14:imgProps>
              </a:ext>
              <a:ext uri="{28A0092B-C50C-407E-A947-70E740481C1C}">
                <a14:useLocalDpi xmlns:a14="http://schemas.microsoft.com/office/drawing/2010/main" val="0"/>
              </a:ext>
            </a:extLst>
          </a:blip>
          <a:srcRect l="37604" r="36431" b="65535"/>
          <a:stretch/>
        </p:blipFill>
        <p:spPr bwMode="auto">
          <a:xfrm>
            <a:off x="6863024" y="-147234"/>
            <a:ext cx="1435900" cy="19059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onriendo personajes de niños pequeños haciendo diferentes deportes y  jugando juegos deportivos, ilustraciones de dibujos animados de actividad  física para niños | Vector Premium"/>
          <p:cNvPicPr>
            <a:picLocks noChangeAspect="1" noChangeArrowheads="1"/>
          </p:cNvPicPr>
          <p:nvPr/>
        </p:nvPicPr>
        <p:blipFill rotWithShape="1">
          <a:blip r:embed="rId8">
            <a:extLst>
              <a:ext uri="{BEBA8EAE-BF5A-486C-A8C5-ECC9F3942E4B}">
                <a14:imgProps xmlns:a14="http://schemas.microsoft.com/office/drawing/2010/main">
                  <a14:imgLayer r:embed="rId4">
                    <a14:imgEffect>
                      <a14:backgroundRemoval t="34824" b="64856" l="39137" r="62141">
                        <a14:foregroundMark x1="44888" y1="62141" x2="57029" y2="62300"/>
                        <a14:foregroundMark x1="43131" y1="61821" x2="44409" y2="62460"/>
                      </a14:backgroundRemoval>
                    </a14:imgEffect>
                  </a14:imgLayer>
                </a14:imgProps>
              </a:ext>
              <a:ext uri="{28A0092B-C50C-407E-A947-70E740481C1C}">
                <a14:useLocalDpi xmlns:a14="http://schemas.microsoft.com/office/drawing/2010/main" val="0"/>
              </a:ext>
            </a:extLst>
          </a:blip>
          <a:srcRect l="36519" t="34027" r="34840" b="33704"/>
          <a:stretch/>
        </p:blipFill>
        <p:spPr bwMode="auto">
          <a:xfrm>
            <a:off x="5164727" y="3221617"/>
            <a:ext cx="1497329" cy="168699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9">
            <a:extLst>
              <a:ext uri="{BEBA8EAE-BF5A-486C-A8C5-ECC9F3942E4B}">
                <a14:imgProps xmlns:a14="http://schemas.microsoft.com/office/drawing/2010/main">
                  <a14:imgLayer r:embed="rId10">
                    <a14:imgEffect>
                      <a14:backgroundRemoval t="64888" b="97472" l="69101" r="96067">
                        <a14:foregroundMark x1="77247" y1="85674" x2="79775" y2="88764"/>
                        <a14:foregroundMark x1="79775" y1="92697" x2="83989" y2="93539"/>
                        <a14:foregroundMark x1="79775" y1="94382" x2="88483" y2="94382"/>
                        <a14:foregroundMark x1="81461" y1="95225" x2="89045" y2="95506"/>
                        <a14:foregroundMark x1="89888" y1="94944" x2="92978" y2="92697"/>
                        <a14:foregroundMark x1="86517" y1="87640" x2="89607" y2="90730"/>
                        <a14:backgroundMark x1="85393" y1="88483" x2="86236" y2="90449"/>
                        <a14:backgroundMark x1="87360" y1="90730" x2="88202" y2="90730"/>
                      </a14:backgroundRemoval>
                    </a14:imgEffect>
                  </a14:imgLayer>
                </a14:imgProps>
              </a:ext>
            </a:extLst>
          </a:blip>
          <a:srcRect l="66044" t="64832"/>
          <a:stretch/>
        </p:blipFill>
        <p:spPr>
          <a:xfrm>
            <a:off x="7162054" y="2979778"/>
            <a:ext cx="1989883" cy="20609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284"/>
        <p:cNvGrpSpPr/>
        <p:nvPr/>
      </p:nvGrpSpPr>
      <p:grpSpPr>
        <a:xfrm>
          <a:off x="0" y="0"/>
          <a:ext cx="0" cy="0"/>
          <a:chOff x="0" y="0"/>
          <a:chExt cx="0" cy="0"/>
        </a:xfrm>
      </p:grpSpPr>
      <p:sp>
        <p:nvSpPr>
          <p:cNvPr id="285" name="Google Shape;285;p37"/>
          <p:cNvSpPr txBox="1">
            <a:spLocks noGrp="1"/>
          </p:cNvSpPr>
          <p:nvPr>
            <p:ph type="ctrTitle" idx="2"/>
          </p:nvPr>
        </p:nvSpPr>
        <p:spPr>
          <a:xfrm flipH="1">
            <a:off x="2162801" y="2642067"/>
            <a:ext cx="6821100" cy="241225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ES" sz="4800" dirty="0" smtClean="0">
                <a:solidFill>
                  <a:srgbClr val="FFFFFF"/>
                </a:solidFill>
              </a:rPr>
              <a:t>¿Cómo se está </a:t>
            </a:r>
            <a:br>
              <a:rPr lang="es-ES" sz="4800" dirty="0" smtClean="0">
                <a:solidFill>
                  <a:srgbClr val="FFFFFF"/>
                </a:solidFill>
              </a:rPr>
            </a:br>
            <a:r>
              <a:rPr lang="es-ES" sz="4800" dirty="0" smtClean="0">
                <a:solidFill>
                  <a:srgbClr val="FFFFFF"/>
                </a:solidFill>
              </a:rPr>
              <a:t>llevando la </a:t>
            </a:r>
            <a:br>
              <a:rPr lang="es-ES" sz="4800" dirty="0" smtClean="0">
                <a:solidFill>
                  <a:srgbClr val="FFFFFF"/>
                </a:solidFill>
              </a:rPr>
            </a:br>
            <a:r>
              <a:rPr lang="es-ES" sz="4800" dirty="0" smtClean="0">
                <a:solidFill>
                  <a:srgbClr val="FFFFFF"/>
                </a:solidFill>
              </a:rPr>
              <a:t>educación en casa?</a:t>
            </a:r>
            <a:endParaRPr sz="4800" dirty="0">
              <a:solidFill>
                <a:srgbClr val="FFFFFF"/>
              </a:solidFill>
            </a:endParaRPr>
          </a:p>
        </p:txBody>
      </p:sp>
      <p:sp>
        <p:nvSpPr>
          <p:cNvPr id="286" name="Google Shape;286;p37"/>
          <p:cNvSpPr txBox="1">
            <a:spLocks noGrp="1"/>
          </p:cNvSpPr>
          <p:nvPr>
            <p:ph type="title"/>
          </p:nvPr>
        </p:nvSpPr>
        <p:spPr>
          <a:xfrm flipH="1">
            <a:off x="6480625" y="1543250"/>
            <a:ext cx="2051100" cy="1280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solidFill>
                  <a:srgbClr val="FFFFFF"/>
                </a:solidFill>
              </a:rPr>
              <a:t>02</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291"/>
        <p:cNvGrpSpPr/>
        <p:nvPr/>
      </p:nvGrpSpPr>
      <p:grpSpPr>
        <a:xfrm>
          <a:off x="0" y="0"/>
          <a:ext cx="0" cy="0"/>
          <a:chOff x="0" y="0"/>
          <a:chExt cx="0" cy="0"/>
        </a:xfrm>
      </p:grpSpPr>
      <p:pic>
        <p:nvPicPr>
          <p:cNvPr id="3076" name="Picture 4" descr="Vector Gratis | Niños tomando clases en líne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53" b="94569" l="5911" r="95208">
                        <a14:foregroundMark x1="13578" y1="24281" x2="22843" y2="37061"/>
                        <a14:foregroundMark x1="34824" y1="8147" x2="37700" y2="26038"/>
                        <a14:foregroundMark x1="56070" y1="20288" x2="56869" y2="37540"/>
                        <a14:foregroundMark x1="39617" y1="35783" x2="40256" y2="47923"/>
                        <a14:foregroundMark x1="33227" y1="63419" x2="37380" y2="68211"/>
                        <a14:foregroundMark x1="10703" y1="44888" x2="14217" y2="54153"/>
                        <a14:foregroundMark x1="57668" y1="21565" x2="57668" y2="33546"/>
                        <a14:foregroundMark x1="79073" y1="11821" x2="81949" y2="26677"/>
                        <a14:foregroundMark x1="73163" y1="13578" x2="87540" y2="21086"/>
                        <a14:foregroundMark x1="76358" y1="11661" x2="87540" y2="17093"/>
                        <a14:foregroundMark x1="80351" y1="11342" x2="86901" y2="14856"/>
                        <a14:foregroundMark x1="72843" y1="14856" x2="72524" y2="22524"/>
                        <a14:foregroundMark x1="15815" y1="69169" x2="15655" y2="71086"/>
                        <a14:foregroundMark x1="9265" y1="38978" x2="9265" y2="40096"/>
                        <a14:foregroundMark x1="10224" y1="11661" x2="9904" y2="14377"/>
                        <a14:foregroundMark x1="22684" y1="18371" x2="22843" y2="19489"/>
                        <a14:foregroundMark x1="52556" y1="14696" x2="52716" y2="15815"/>
                        <a14:foregroundMark x1="65815" y1="8626" x2="65495" y2="10863"/>
                        <a14:foregroundMark x1="66134" y1="9744" x2="66613" y2="9744"/>
                        <a14:foregroundMark x1="70767" y1="30351" x2="70767" y2="32109"/>
                        <a14:foregroundMark x1="87700" y1="44888" x2="87700" y2="46645"/>
                        <a14:foregroundMark x1="78115" y1="60703" x2="84665" y2="74760"/>
                        <a14:foregroundMark x1="85144" y1="65335" x2="86422" y2="70767"/>
                        <a14:foregroundMark x1="39617" y1="49681" x2="39617" y2="56709"/>
                        <a14:foregroundMark x1="29712" y1="34345" x2="29712" y2="58786"/>
                        <a14:foregroundMark x1="21885" y1="39137" x2="21885" y2="39936"/>
                        <a14:foregroundMark x1="21885" y1="41214" x2="21885" y2="42173"/>
                        <a14:foregroundMark x1="21885" y1="38498" x2="21885" y2="46805"/>
                        <a14:foregroundMark x1="21565" y1="46486" x2="24121" y2="49042"/>
                        <a14:foregroundMark x1="30032" y1="49521" x2="31629" y2="50479"/>
                        <a14:foregroundMark x1="31629" y1="50479" x2="31629" y2="50639"/>
                        <a14:foregroundMark x1="31789" y1="50799" x2="32109" y2="55911"/>
                        <a14:foregroundMark x1="24121" y1="49042" x2="28754" y2="49042"/>
                        <a14:foregroundMark x1="13898" y1="56230" x2="14058" y2="62780"/>
                        <a14:foregroundMark x1="14058" y1="62780" x2="15495" y2="64856"/>
                        <a14:foregroundMark x1="15495" y1="64856" x2="19808" y2="65655"/>
                        <a14:foregroundMark x1="19808" y1="65655" x2="21246" y2="65495"/>
                        <a14:foregroundMark x1="30351" y1="33387" x2="32907" y2="32588"/>
                        <a14:foregroundMark x1="29872" y1="34026" x2="30351" y2="33387"/>
                        <a14:foregroundMark x1="32907" y1="32748" x2="37220" y2="32588"/>
                        <a14:foregroundMark x1="36741" y1="32268" x2="37700" y2="28594"/>
                        <a14:foregroundMark x1="47125" y1="56390" x2="47125" y2="50639"/>
                        <a14:foregroundMark x1="47444" y1="50479" x2="49361" y2="48403"/>
                        <a14:foregroundMark x1="49361" y1="48403" x2="50958" y2="48243"/>
                        <a14:backgroundMark x1="25240" y1="36262" x2="26038" y2="41693"/>
                        <a14:backgroundMark x1="22524" y1="40096" x2="23482" y2="46166"/>
                        <a14:backgroundMark x1="30671" y1="51278" x2="30831" y2="55591"/>
                        <a14:backgroundMark x1="30192" y1="50479" x2="30831" y2="50958"/>
                        <a14:backgroundMark x1="23323" y1="46965" x2="27316" y2="48083"/>
                        <a14:backgroundMark x1="29073" y1="48403" x2="27636" y2="47923"/>
                        <a14:backgroundMark x1="27636" y1="51597" x2="18051" y2="60224"/>
                        <a14:backgroundMark x1="49521" y1="56550" x2="48882"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4175388" y="2800382"/>
            <a:ext cx="2379670" cy="2379670"/>
          </a:xfrm>
          <a:prstGeom prst="rect">
            <a:avLst/>
          </a:prstGeom>
          <a:noFill/>
          <a:extLst>
            <a:ext uri="{909E8E84-426E-40DD-AFC4-6F175D3DCCD1}">
              <a14:hiddenFill xmlns:a14="http://schemas.microsoft.com/office/drawing/2010/main">
                <a:solidFill>
                  <a:srgbClr val="FFFFFF"/>
                </a:solidFill>
              </a14:hiddenFill>
            </a:ext>
          </a:extLst>
        </p:spPr>
      </p:pic>
      <p:sp>
        <p:nvSpPr>
          <p:cNvPr id="322" name="Google Shape;322;p38"/>
          <p:cNvSpPr txBox="1">
            <a:spLocks noGrp="1"/>
          </p:cNvSpPr>
          <p:nvPr>
            <p:ph type="ctrTitle"/>
          </p:nvPr>
        </p:nvSpPr>
        <p:spPr>
          <a:xfrm>
            <a:off x="-1914289" y="3846771"/>
            <a:ext cx="73455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smtClean="0"/>
              <a:t>Clases en línea </a:t>
            </a:r>
            <a:endParaRPr dirty="0"/>
          </a:p>
        </p:txBody>
      </p:sp>
      <p:sp>
        <p:nvSpPr>
          <p:cNvPr id="359" name="Google Shape;359;p38"/>
          <p:cNvSpPr txBox="1"/>
          <p:nvPr/>
        </p:nvSpPr>
        <p:spPr>
          <a:xfrm>
            <a:off x="956090" y="288556"/>
            <a:ext cx="2729369" cy="1668786"/>
          </a:xfrm>
          <a:prstGeom prst="rect">
            <a:avLst/>
          </a:prstGeom>
          <a:noFill/>
          <a:ln>
            <a:noFill/>
          </a:ln>
        </p:spPr>
        <p:txBody>
          <a:bodyPr spcFirstLastPara="1" wrap="square" lIns="91425" tIns="91425" rIns="91425" bIns="91425" anchor="b" anchorCtr="0">
            <a:noAutofit/>
          </a:bodyPr>
          <a:lstStyle/>
          <a:p>
            <a:pPr lvl="0" algn="ctr"/>
            <a:r>
              <a:rPr lang="es-MX" dirty="0">
                <a:solidFill>
                  <a:srgbClr val="FFFFFF"/>
                </a:solidFill>
                <a:latin typeface="Englebert"/>
                <a:ea typeface="Englebert"/>
                <a:cs typeface="Englebert"/>
                <a:sym typeface="Englebert"/>
              </a:rPr>
              <a:t>La alternativa pedagógica escolar ante la pandemia del Covid-19 por parte de gobiernos de todo el mundo, el de México incluido, ha sido el acceso a clases virtuales por medio de diferentes plataformas. </a:t>
            </a:r>
            <a:endParaRPr dirty="0">
              <a:solidFill>
                <a:srgbClr val="FFFFFF"/>
              </a:solidFill>
              <a:latin typeface="Englebert"/>
              <a:ea typeface="Englebert"/>
              <a:cs typeface="Englebert"/>
              <a:sym typeface="Englebert"/>
            </a:endParaRPr>
          </a:p>
        </p:txBody>
      </p:sp>
      <p:sp>
        <p:nvSpPr>
          <p:cNvPr id="378" name="Google Shape;378;p38"/>
          <p:cNvSpPr/>
          <p:nvPr/>
        </p:nvSpPr>
        <p:spPr>
          <a:xfrm rot="-5400000">
            <a:off x="5865482" y="1602805"/>
            <a:ext cx="61800" cy="618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8"/>
          <p:cNvSpPr/>
          <p:nvPr/>
        </p:nvSpPr>
        <p:spPr>
          <a:xfrm rot="-5400000">
            <a:off x="6750082" y="1798293"/>
            <a:ext cx="61800" cy="618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rot="-5400000">
            <a:off x="5803682" y="1999855"/>
            <a:ext cx="61800" cy="618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rot="-5400000">
            <a:off x="6169832" y="2069893"/>
            <a:ext cx="61800" cy="618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rot="-5400000">
            <a:off x="6493257" y="2069893"/>
            <a:ext cx="61800" cy="618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rot="-5400000">
            <a:off x="5927282" y="2273893"/>
            <a:ext cx="61800" cy="618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rot="-5400000">
            <a:off x="6212632" y="2273893"/>
            <a:ext cx="61800" cy="618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rot="-5400000">
            <a:off x="6137082" y="1734055"/>
            <a:ext cx="61800" cy="618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rot="-5400000">
            <a:off x="6212632" y="1543405"/>
            <a:ext cx="61800" cy="618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Niños tomando clases en línea | Vector Gratis"/>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44" b="89776" l="799" r="99042">
                        <a14:foregroundMark x1="24281" y1="24441" x2="36581" y2="50319"/>
                        <a14:foregroundMark x1="9265" y1="49201" x2="13259" y2="51118"/>
                        <a14:foregroundMark x1="53035" y1="48243" x2="66454" y2="48562"/>
                        <a14:foregroundMark x1="80990" y1="53035" x2="84824" y2="63738"/>
                      </a14:backgroundRemoval>
                    </a14:imgEffect>
                  </a14:imgLayer>
                </a14:imgProps>
              </a:ext>
              <a:ext uri="{28A0092B-C50C-407E-A947-70E740481C1C}">
                <a14:useLocalDpi xmlns:a14="http://schemas.microsoft.com/office/drawing/2010/main" val="0"/>
              </a:ext>
            </a:extLst>
          </a:blip>
          <a:srcRect/>
          <a:stretch>
            <a:fillRect/>
          </a:stretch>
        </p:blipFill>
        <p:spPr bwMode="auto">
          <a:xfrm>
            <a:off x="0" y="1333387"/>
            <a:ext cx="2160847" cy="216084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728786" y="1872862"/>
            <a:ext cx="3456634" cy="2677656"/>
          </a:xfrm>
          <a:prstGeom prst="rect">
            <a:avLst/>
          </a:prstGeom>
          <a:noFill/>
        </p:spPr>
        <p:txBody>
          <a:bodyPr wrap="square" rtlCol="0">
            <a:spAutoFit/>
          </a:bodyPr>
          <a:lstStyle/>
          <a:p>
            <a:pPr algn="ctr"/>
            <a:r>
              <a:rPr lang="es-MX" dirty="0">
                <a:solidFill>
                  <a:schemeClr val="bg1"/>
                </a:solidFill>
              </a:rPr>
              <a:t>Al parecer, la perspectiva al menos durante estos meses, y que no sabemos todavía hasta cuándo, es la de observar niños sentados frente a la computadora tomando clases virtuales con su </a:t>
            </a:r>
            <a:r>
              <a:rPr lang="es-MX" dirty="0" smtClean="0">
                <a:solidFill>
                  <a:schemeClr val="bg1"/>
                </a:solidFill>
              </a:rPr>
              <a:t>profesor</a:t>
            </a:r>
          </a:p>
          <a:p>
            <a:pPr algn="ctr"/>
            <a:r>
              <a:rPr lang="es-MX" dirty="0" smtClean="0">
                <a:solidFill>
                  <a:schemeClr val="bg1"/>
                </a:solidFill>
              </a:rPr>
              <a:t> </a:t>
            </a:r>
            <a:r>
              <a:rPr lang="es-MX" dirty="0">
                <a:solidFill>
                  <a:schemeClr val="bg1"/>
                </a:solidFill>
              </a:rPr>
              <a:t>y sus compañeros. </a:t>
            </a:r>
            <a:r>
              <a:rPr lang="es-MX" dirty="0" smtClean="0">
                <a:solidFill>
                  <a:schemeClr val="bg1"/>
                </a:solidFill>
              </a:rPr>
              <a:t>Esta es </a:t>
            </a:r>
          </a:p>
          <a:p>
            <a:pPr algn="ctr"/>
            <a:r>
              <a:rPr lang="es-MX" dirty="0" smtClean="0">
                <a:solidFill>
                  <a:schemeClr val="bg1"/>
                </a:solidFill>
              </a:rPr>
              <a:t>una medida </a:t>
            </a:r>
            <a:r>
              <a:rPr lang="es-MX" dirty="0">
                <a:solidFill>
                  <a:schemeClr val="bg1"/>
                </a:solidFill>
              </a:rPr>
              <a:t>necesaria </a:t>
            </a:r>
            <a:r>
              <a:rPr lang="es-MX" dirty="0" smtClean="0">
                <a:solidFill>
                  <a:schemeClr val="bg1"/>
                </a:solidFill>
              </a:rPr>
              <a:t>para</a:t>
            </a:r>
          </a:p>
          <a:p>
            <a:pPr algn="ctr"/>
            <a:r>
              <a:rPr lang="es-MX" dirty="0" smtClean="0">
                <a:solidFill>
                  <a:schemeClr val="bg1"/>
                </a:solidFill>
              </a:rPr>
              <a:t> </a:t>
            </a:r>
            <a:r>
              <a:rPr lang="es-MX" dirty="0">
                <a:solidFill>
                  <a:schemeClr val="bg1"/>
                </a:solidFill>
              </a:rPr>
              <a:t>mantener el distanciamiento social, </a:t>
            </a:r>
            <a:endParaRPr lang="es-MX" dirty="0" smtClean="0">
              <a:solidFill>
                <a:schemeClr val="bg1"/>
              </a:solidFill>
            </a:endParaRPr>
          </a:p>
          <a:p>
            <a:pPr algn="ctr"/>
            <a:r>
              <a:rPr lang="es-MX" dirty="0" smtClean="0">
                <a:solidFill>
                  <a:schemeClr val="bg1"/>
                </a:solidFill>
              </a:rPr>
              <a:t>se </a:t>
            </a:r>
            <a:r>
              <a:rPr lang="es-MX" dirty="0">
                <a:solidFill>
                  <a:schemeClr val="bg1"/>
                </a:solidFill>
              </a:rPr>
              <a:t>resiente sobre todo en </a:t>
            </a:r>
            <a:endParaRPr lang="es-MX" dirty="0" smtClean="0">
              <a:solidFill>
                <a:schemeClr val="bg1"/>
              </a:solidFill>
            </a:endParaRPr>
          </a:p>
          <a:p>
            <a:pPr algn="ctr"/>
            <a:r>
              <a:rPr lang="es-MX" dirty="0" smtClean="0">
                <a:solidFill>
                  <a:schemeClr val="bg1"/>
                </a:solidFill>
              </a:rPr>
              <a:t>ese </a:t>
            </a:r>
            <a:r>
              <a:rPr lang="es-MX" dirty="0">
                <a:solidFill>
                  <a:schemeClr val="bg1"/>
                </a:solidFill>
              </a:rPr>
              <a:t>contacto físico que había </a:t>
            </a:r>
            <a:endParaRPr lang="es-MX" dirty="0" smtClean="0">
              <a:solidFill>
                <a:schemeClr val="bg1"/>
              </a:solidFill>
            </a:endParaRPr>
          </a:p>
          <a:p>
            <a:pPr algn="ctr"/>
            <a:r>
              <a:rPr lang="es-MX" dirty="0" smtClean="0">
                <a:solidFill>
                  <a:schemeClr val="bg1"/>
                </a:solidFill>
              </a:rPr>
              <a:t>entre </a:t>
            </a:r>
            <a:r>
              <a:rPr lang="es-MX" dirty="0">
                <a:solidFill>
                  <a:schemeClr val="bg1"/>
                </a:solidFill>
              </a:rPr>
              <a:t>compañeros en las escuelas </a:t>
            </a:r>
            <a:endParaRPr lang="es-MX" dirty="0" smtClean="0">
              <a:solidFill>
                <a:schemeClr val="bg1"/>
              </a:solidFill>
            </a:endParaRPr>
          </a:p>
          <a:p>
            <a:pPr algn="ctr"/>
            <a:r>
              <a:rPr lang="es-MX" dirty="0" smtClean="0">
                <a:solidFill>
                  <a:schemeClr val="bg1"/>
                </a:solidFill>
              </a:rPr>
              <a:t>hasta </a:t>
            </a:r>
            <a:r>
              <a:rPr lang="es-MX" dirty="0">
                <a:solidFill>
                  <a:schemeClr val="bg1"/>
                </a:solidFill>
              </a:rPr>
              <a:t>antes de la pandemia.</a:t>
            </a:r>
            <a:endParaRPr lang="es-ES" dirty="0">
              <a:solidFill>
                <a:schemeClr val="bg1"/>
              </a:solidFill>
            </a:endParaRPr>
          </a:p>
        </p:txBody>
      </p:sp>
    </p:spTree>
  </p:cSld>
  <p:clrMapOvr>
    <a:masterClrMapping/>
  </p:clrMapOvr>
</p:sld>
</file>

<file path=ppt/theme/theme1.xml><?xml version="1.0" encoding="utf-8"?>
<a:theme xmlns:a="http://schemas.openxmlformats.org/drawingml/2006/main" name="Back to School Social Media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714</Words>
  <Application>Microsoft Office PowerPoint</Application>
  <PresentationFormat>Presentación en pantalla (16:9)</PresentationFormat>
  <Paragraphs>56</Paragraphs>
  <Slides>15</Slides>
  <Notes>14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Arial</vt:lpstr>
      <vt:lpstr>Calibri</vt:lpstr>
      <vt:lpstr>Century Gothic</vt:lpstr>
      <vt:lpstr>Courier New</vt:lpstr>
      <vt:lpstr>Englebert</vt:lpstr>
      <vt:lpstr>Fira Sans Extra Condensed Medium</vt:lpstr>
      <vt:lpstr>Oswald Regular</vt:lpstr>
      <vt:lpstr>Roboto Slab Regular</vt:lpstr>
      <vt:lpstr>Wingdings</vt:lpstr>
      <vt:lpstr>Zilla Slab Light</vt:lpstr>
      <vt:lpstr>Back to School Social Media by Slidesgo</vt:lpstr>
      <vt:lpstr>Desarrollo Socioemocional</vt:lpstr>
      <vt:lpstr>Educación  Socioemocional.</vt:lpstr>
      <vt:lpstr>Emociones </vt:lpstr>
      <vt:lpstr>Presentación de PowerPoint</vt:lpstr>
      <vt:lpstr>Propósitos para la educación preescolar </vt:lpstr>
      <vt:lpstr>La educadora debe ser…</vt:lpstr>
      <vt:lpstr>Presentación de PowerPoint</vt:lpstr>
      <vt:lpstr>¿Cómo se está  llevando la  educación en casa?</vt:lpstr>
      <vt:lpstr>Clases en línea </vt:lpstr>
      <vt:lpstr>En este momento, se  entiende que el objetivo es  cubrir contenidos curriculares de  planes y programas para sacar  bien librado el ciclo escolar y  la educación  preescolar no es la excepción,  ya que como mencionó el secretario  de Educación,  “se busca alinear la planeación y  dinámicas de clase a las  nuevas condiciones”. </vt:lpstr>
      <vt:lpstr>NUEVO ESCENARIO</vt:lpstr>
      <vt:lpstr>Uno de los principales desafíos para las figuras docentes y directivas en el regreso a los espacios educativos será atender las posibles brechas de aprendizaje que se generaron durante el confinamiento, pues no todos contaron con las mismas oportunidades de seguir los contenidos propuestos para el aprendizaje en casa a través de internet, televisión, radio o telefonía celular.</vt:lpstr>
      <vt:lpstr>Presentación de PowerPoint</vt:lpstr>
      <vt:lpstr>PAPÁS…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Socioemocional</dc:title>
  <dc:creator>ALO ANDY</dc:creator>
  <cp:lastModifiedBy>Cesar Alonso</cp:lastModifiedBy>
  <cp:revision>15</cp:revision>
  <dcterms:modified xsi:type="dcterms:W3CDTF">2020-10-17T02:54:41Z</dcterms:modified>
</cp:coreProperties>
</file>