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88163" cy="100203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465C8-0BCD-4223-A005-971D7C189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DE222B-D7D4-4BCB-888F-E19280163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0DAA8A-DDAE-4687-B8A8-5E6A5E42F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1B26-91C1-4483-B9A5-80FA09A3AD6D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7BA353-6B55-4881-B2A2-3464F64E3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8788AA-E7F0-488C-8B59-4BD4429E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28EE-4D40-4B58-9DA6-91C066FF9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019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D4DE2-D53F-4AE2-8747-88AD7866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03C4D4-ECBD-4B6B-87F3-31F00C7D8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B633C-1951-4D48-9B32-275F32527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1B26-91C1-4483-B9A5-80FA09A3AD6D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D39272-A65B-4121-A7EE-117EC4ED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394CCF-5A0A-4431-AD8A-0043C325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28EE-4D40-4B58-9DA6-91C066FF9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292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19A845-9DBD-483B-B203-33DC3830F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299E27-9EA9-4D2A-87A3-E803A0AAB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7060FD-F6A0-4C19-B031-AACC46E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1B26-91C1-4483-B9A5-80FA09A3AD6D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89CE06-3CC2-4A5A-8D9C-D905D8B26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442B4C-A347-462F-97FB-177D7333D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28EE-4D40-4B58-9DA6-91C066FF9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541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42F20-1C92-435E-AD57-BC8270D7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B2CD93-71F8-4795-9BA7-D45017CE3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0BE9EC-5B55-4361-AA31-D2942264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1B26-91C1-4483-B9A5-80FA09A3AD6D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2E398B-D860-4998-9348-68693AEE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CFB4D5-BFAF-4958-896E-6A41CC25C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28EE-4D40-4B58-9DA6-91C066FF9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40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CAAF4-AA1D-44B5-A28F-F296DAA1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DE9272-5505-4602-91E5-EAB2A5C89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50CC76-949E-4559-974D-5899156D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1B26-91C1-4483-B9A5-80FA09A3AD6D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5593E-4BC0-4005-8D69-A3750079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04CE89-40A4-4734-B356-634EA9B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28EE-4D40-4B58-9DA6-91C066FF9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207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653AF-1C51-425F-BBB7-FB7795E0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C203CC-DFD2-4A98-A287-E2E54131F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98B4DB-7CAF-4FB0-972E-0ABA1071D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414F5-C485-4DCA-BC07-DC9D1BF4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1B26-91C1-4483-B9A5-80FA09A3AD6D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6051E7-ED51-445E-BDC6-C4A05DBEB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41A56A-22BD-46A3-9C0D-01A64CB6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28EE-4D40-4B58-9DA6-91C066FF9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489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35CCD-BA78-4A4F-9E1E-960E44C1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943545-4591-4C9B-9A5A-9B3B42276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992B03-E439-408D-88FE-9C793D414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F5AE9BD-923C-4ED1-9D39-BAAAFA5DE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5A82F9-AD45-48CB-A06D-088E5B4DA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8A277E-296D-4766-95F9-7D3072B8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1B26-91C1-4483-B9A5-80FA09A3AD6D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2A1083-5D61-435D-8ED7-D337DA184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550536-9594-4C3B-BF36-9F328C89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28EE-4D40-4B58-9DA6-91C066FF9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95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8BB63A-D840-44D7-BC92-18061069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FC2589D-AF2D-4744-ADC6-4F510716F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1B26-91C1-4483-B9A5-80FA09A3AD6D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E86B2E-0D7C-4EB4-A147-9CD2522F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C57486-11FE-4272-B8A6-52942F3BB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28EE-4D40-4B58-9DA6-91C066FF9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569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922749-B4DD-47DE-95CD-7DCF17D5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1B26-91C1-4483-B9A5-80FA09A3AD6D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C07789F-50A1-4F13-92E3-EA4DA9F4F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5A6EB0-C1E7-4297-A943-4E2C8A7EA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28EE-4D40-4B58-9DA6-91C066FF9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173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41CDA-E542-47B5-9CAA-498B5FC8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81CE7F-363A-43A9-AB71-E4C3AC3F2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1A7B96-009E-4B1A-A10B-EB6026E4F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A4D127-7304-4A10-87DA-B41F27D5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1B26-91C1-4483-B9A5-80FA09A3AD6D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5AE98C-B46B-491E-972E-2B3154F8F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EEBFF8-0EA7-49DA-805C-516E630A8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28EE-4D40-4B58-9DA6-91C066FF9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542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A9EBCD-5728-4377-BFE4-0E10029F3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159F74-B6C4-4E8D-B869-23F48FE95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33B8DC-ACAB-4918-82DC-0FC3E19B8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529E3F-27C9-4F78-BB5C-DEEA21088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1B26-91C1-4483-B9A5-80FA09A3AD6D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6D7058-2034-460C-9ACB-C52D37E4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810524-7A69-4BBD-8AFB-B6E1F995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28EE-4D40-4B58-9DA6-91C066FF9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098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108EF2-3391-456F-A147-08FE2CC6A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1AA76C-B4F8-42EF-B4F8-025575503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C7432E-4954-48FF-95C7-494E4F206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E1B26-91C1-4483-B9A5-80FA09A3AD6D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2B089C-DA6B-49E5-BF03-5F588AAAA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FC04D5-27EC-4E74-B278-4F8936FEE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28EE-4D40-4B58-9DA6-91C066FF9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084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CF32944-29E3-4380-8969-203CA91F2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1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AE48CC-ED14-4097-98FA-1A465868D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9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782800E-2774-4419-8307-A24F555C8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1"/>
            <a:ext cx="6858000" cy="1219200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BD2A88B-B819-4761-8358-1731AB74CF66}"/>
              </a:ext>
            </a:extLst>
          </p:cNvPr>
          <p:cNvSpPr/>
          <p:nvPr/>
        </p:nvSpPr>
        <p:spPr>
          <a:xfrm>
            <a:off x="2232991" y="1245703"/>
            <a:ext cx="7964556" cy="41611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</a:rPr>
              <a:t>Siendo así me comprometo a saber analizar y comprender las hipótesis sobre el lenguaje de la escritura, tener estrategia para vivenciar el aprendizaje de alfabetización inicial en los niños, conocer el enfoque comunicativo y textual</a:t>
            </a:r>
            <a:r>
              <a:rPr lang="es-MX" dirty="0">
                <a:solidFill>
                  <a:schemeClr val="tx1"/>
                </a:solidFill>
              </a:rPr>
              <a:t>.  </a:t>
            </a:r>
          </a:p>
          <a:p>
            <a:pPr algn="ctr"/>
            <a:r>
              <a:rPr lang="es-MX" sz="3200" dirty="0">
                <a:solidFill>
                  <a:schemeClr val="tx1"/>
                </a:solidFill>
              </a:rPr>
              <a:t>Y dentro del aula me comprometo a estar en orden trabajar en orden, respetar a mis compañeras y que entre todas nos ayudemos </a:t>
            </a:r>
          </a:p>
        </p:txBody>
      </p:sp>
    </p:spTree>
    <p:extLst>
      <p:ext uri="{BB962C8B-B14F-4D97-AF65-F5344CB8AC3E}">
        <p14:creationId xmlns:p14="http://schemas.microsoft.com/office/powerpoint/2010/main" val="701443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8712</TotalTime>
  <Words>62</Words>
  <Application>Microsoft Office PowerPoint</Application>
  <PresentationFormat>Panorámica</PresentationFormat>
  <Paragraphs>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Brenda Guadalupe Ibarra Cepeda</dc:creator>
  <cp:lastModifiedBy>Brenda Guadalupe Ibarra Cepeda</cp:lastModifiedBy>
  <cp:revision>8</cp:revision>
  <cp:lastPrinted>2020-09-23T20:26:52Z</cp:lastPrinted>
  <dcterms:created xsi:type="dcterms:W3CDTF">2020-09-18T18:27:30Z</dcterms:created>
  <dcterms:modified xsi:type="dcterms:W3CDTF">2020-09-24T19:39:42Z</dcterms:modified>
</cp:coreProperties>
</file>