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788752-C295-402F-A0A7-7B853367D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5B50B5-E017-47D5-B7B1-865110FD16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0C74A6-6AC4-4DDF-A083-081D7FC58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DCC4FC-9D7F-4A2C-A564-0C1525BF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F90A6E-D57B-4D60-B407-553F4BC8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4457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2F1E64-4036-4AC8-AEE3-E7758AA26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A9980E-558F-40DE-BC78-23CB3985D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9724FF-1042-4DD6-B5CF-479F10051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59AECB-F897-4FCD-ABEC-08CC0D3C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D5CAEB-6A6D-4025-8E0A-A750A43F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04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62F76F-AAA2-4DBC-9332-098A49DE0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A380F3-9E59-4DBA-A55C-068609F3B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57AA03-2D3D-4764-8BB1-25D4619D9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4D2007-02D0-4266-A7F7-D76128231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76A5F7-A2D9-4B83-B622-3E6B5BCD2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086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725F6-C9B4-4100-A0A3-6D50881D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8BA213-BC6E-4FC8-B8C2-3EECE2EDE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21D2B5-47F7-44C5-A206-7D1048EC2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3DC937-378B-4710-8042-26564EDE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184CDC-C953-4678-AAB6-84D59BAE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195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2985D3-366E-4713-B5F4-01F477554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E66D42-07D3-4984-9C38-6D60E0D16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E3EED6-BA5B-49D9-A159-BCCE0C53F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2A639C-A4FD-409B-8620-2BE66D8CC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1577C7-1C56-45B6-AB60-C051F47E1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210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A11A6-BACD-48E0-A57B-689C842B4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A32C93-7E5A-465E-9CC7-27976A0A6F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6DD658-80E6-48EC-8A7C-97BA0A618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A96ED4-9334-4FF0-9656-72FB277CE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7108FB-1A9C-49A5-839D-63FD4286E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D804C9-5FFE-459B-831A-61BB5017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0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76ADC-6A83-41AC-826F-145260BE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2A973B-7EE1-41D1-89A8-2C08FDCFB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FC5A3E-DF8C-4147-94BD-7876B4D06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5672E7-E2FE-4DF4-8093-439DB85D9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05D325-DC0B-48A3-9977-65C0C42DB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3D7F63-6444-4059-8424-A46FE795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CCDD687-0F33-480E-B2DB-8126E5263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6C98483-8EE7-4DDA-BC15-72403CFC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104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46AB3E-678A-4178-929D-F619B3B4A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7E82BE-91C7-44D4-B4BB-85DEFB91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03A077-33EF-4480-9BC3-312ECDB71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C0DF9F8-6C6D-45AC-9000-75AC827CD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570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5B9DEF0-4733-41B6-B1F3-DFD3199A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74AC1E-1449-4177-869F-B9B939EB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0B2B87-FADC-4707-A52F-737479AE3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40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222151-FD15-47F3-8F28-EDA017EB2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4631FC-7E53-457E-8E8A-F3B437ABC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9EC322-4387-4620-9C1F-F6A108F00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CA4EF9-8C1D-4A81-82E3-5A962FB5D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FBFFAC-666D-43E7-90F0-0090B2AF7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B3C249-FBC1-4977-8BD6-7F3362B6A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78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DBA0BB-9860-4835-BAF7-4E4F75318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F4232B9-0110-444A-AB88-4C558A08B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EA2E4C-CE5E-4EF7-9D0E-29C511637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FB9619-3535-42FB-B139-93546CFDB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4F1E40-D680-40FF-9D94-5700255CC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A5F02C-5F13-416B-9F50-ED56C59D4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20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D89CAF-3759-43EF-AA0A-C19CB276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75B2D2-A108-497B-A956-4659B1D08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C0D2F1-09B2-41F4-95DF-5E9F9BB551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A801F-52EC-4490-8FA4-73DE1648F778}" type="datetimeFigureOut">
              <a:rPr lang="es-MX" smtClean="0"/>
              <a:t>28/09/2020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6D1DC5-E2C1-4852-8C19-BE852A025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2663E5-D67C-427E-A85B-D1117052F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6C5C-9FC6-4E41-9E34-AFDE56BDFD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1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795545A-D663-4A7C-9096-719A85067392}"/>
              </a:ext>
            </a:extLst>
          </p:cNvPr>
          <p:cNvSpPr txBox="1"/>
          <p:nvPr/>
        </p:nvSpPr>
        <p:spPr>
          <a:xfrm>
            <a:off x="3048000" y="3109148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b="1">
                <a:solidFill>
                  <a:srgbClr val="000000"/>
                </a:solidFill>
                <a:latin typeface="Geneva"/>
              </a:rPr>
              <a:t>conozco</a:t>
            </a:r>
            <a:r>
              <a:rPr lang="es-ES" sz="1800" b="1" i="0">
                <a:solidFill>
                  <a:srgbClr val="000000"/>
                </a:solidFill>
                <a:effectLst/>
                <a:latin typeface="Geneva"/>
              </a:rPr>
              <a:t> </a:t>
            </a:r>
            <a:r>
              <a:rPr lang="es-ES" sz="1800" b="1" i="0" dirty="0">
                <a:solidFill>
                  <a:srgbClr val="000000"/>
                </a:solidFill>
                <a:effectLst/>
                <a:latin typeface="Geneva"/>
              </a:rPr>
              <a:t>que el encuadre del curso ha sido a dar a conocer y los criterios de evaluación y estoy </a:t>
            </a:r>
            <a:r>
              <a:rPr lang="es-ES" sz="1800" b="1" i="0">
                <a:solidFill>
                  <a:srgbClr val="000000"/>
                </a:solidFill>
                <a:effectLst/>
                <a:latin typeface="Geneva"/>
              </a:rPr>
              <a:t>de acuerdo. </a:t>
            </a:r>
          </a:p>
        </p:txBody>
      </p:sp>
    </p:spTree>
    <p:extLst>
      <p:ext uri="{BB962C8B-B14F-4D97-AF65-F5344CB8AC3E}">
        <p14:creationId xmlns:p14="http://schemas.microsoft.com/office/powerpoint/2010/main" val="3117098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Geneva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2020-09-28T18:39:06Z</dcterms:created>
  <dcterms:modified xsi:type="dcterms:W3CDTF">2020-09-28T18:42:30Z</dcterms:modified>
</cp:coreProperties>
</file>