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35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49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97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64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80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46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8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5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8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DDB4-72F1-4C30-BAA9-F87D8B967CBC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452CE-D644-4F61-82BD-201E741AF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7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ONHEADZ | Maestra dibujo, Etiquetas preescolares, Juegos didacticos para  preescolar">
            <a:extLst>
              <a:ext uri="{FF2B5EF4-FFF2-40B4-BE49-F238E27FC236}">
                <a16:creationId xmlns:a16="http://schemas.microsoft.com/office/drawing/2014/main" id="{83E1845F-51EE-4636-A143-B98A7F64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0AE8E6-0BA9-4E27-8626-466E66E83AAC}"/>
              </a:ext>
            </a:extLst>
          </p:cNvPr>
          <p:cNvSpPr txBox="1"/>
          <p:nvPr/>
        </p:nvSpPr>
        <p:spPr>
          <a:xfrm>
            <a:off x="1026458" y="6078070"/>
            <a:ext cx="480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DIARIO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DE ALUMNA PRACTICANTE</a:t>
            </a:r>
          </a:p>
        </p:txBody>
      </p:sp>
    </p:spTree>
    <p:extLst>
      <p:ext uri="{BB962C8B-B14F-4D97-AF65-F5344CB8AC3E}">
        <p14:creationId xmlns:p14="http://schemas.microsoft.com/office/powerpoint/2010/main" val="26318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75506-7AF9-402E-A598-88A895DFD994}"/>
              </a:ext>
            </a:extLst>
          </p:cNvPr>
          <p:cNvSpPr txBox="1"/>
          <p:nvPr/>
        </p:nvSpPr>
        <p:spPr>
          <a:xfrm>
            <a:off x="4890457" y="4110720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Google Meet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EC8C76F-E245-4563-B74F-4A44D8441E34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2" name="Imagen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937" r="3327" b="3745"/>
            <a:stretch/>
          </p:blipFill>
          <p:spPr bwMode="auto">
            <a:xfrm>
              <a:off x="0" y="555812"/>
              <a:ext cx="6858000" cy="85881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3429000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s-MX" sz="2800" dirty="0">
                  <a:solidFill>
                    <a:schemeClr val="accent1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0" y="523220"/>
              <a:ext cx="4340206" cy="1107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Jardín de niños María L. Pérez de Arreola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1º y 2º “B”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DANIELA GONZALEZ ESCBOBEDO</a:t>
              </a:r>
            </a:p>
            <a:p>
              <a:pPr algn="ctr"/>
              <a:endParaRPr lang="es-MX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19A467-4E01-433C-86B8-AAB61E7CD1D2}"/>
                </a:ext>
              </a:extLst>
            </p:cNvPr>
            <p:cNvSpPr txBox="1"/>
            <p:nvPr/>
          </p:nvSpPr>
          <p:spPr>
            <a:xfrm>
              <a:off x="237525" y="6895527"/>
              <a:ext cx="62486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b="1" dirty="0">
                  <a:latin typeface="Ink Free" panose="03080402000500000000" pitchFamily="66" charset="0"/>
                </a:rPr>
                <a:t>En la actividad con los alumnos de segundo se mostro poco interés en la mitad de los alumnos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b="1" dirty="0">
                  <a:latin typeface="Ink Free" panose="03080402000500000000" pitchFamily="66" charset="0"/>
                </a:rPr>
                <a:t>Todos los alumnos de primero se mostraron emocionados e interesados con la actividad planteada 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6F5603A-0856-4634-807A-201877DF63AE}"/>
                </a:ext>
              </a:extLst>
            </p:cNvPr>
            <p:cNvSpPr/>
            <p:nvPr/>
          </p:nvSpPr>
          <p:spPr>
            <a:xfrm>
              <a:off x="2599766" y="2776559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9A492F3-4CEE-4B19-8600-EB06F063C165}"/>
                </a:ext>
              </a:extLst>
            </p:cNvPr>
            <p:cNvSpPr/>
            <p:nvPr/>
          </p:nvSpPr>
          <p:spPr>
            <a:xfrm>
              <a:off x="5503148" y="1648308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3D6EC30-1D74-472C-BF59-2105F59807F4}"/>
                </a:ext>
              </a:extLst>
            </p:cNvPr>
            <p:cNvSpPr/>
            <p:nvPr/>
          </p:nvSpPr>
          <p:spPr>
            <a:xfrm>
              <a:off x="6145678" y="3877998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5B4C835-E74B-415E-AF5F-83028E9002C6}"/>
                </a:ext>
              </a:extLst>
            </p:cNvPr>
            <p:cNvSpPr txBox="1"/>
            <p:nvPr/>
          </p:nvSpPr>
          <p:spPr>
            <a:xfrm>
              <a:off x="5836605" y="4414283"/>
              <a:ext cx="64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25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17FBE7C-3034-4FDE-9626-C1970A28A534}"/>
                </a:ext>
              </a:extLst>
            </p:cNvPr>
            <p:cNvSpPr txBox="1"/>
            <p:nvPr/>
          </p:nvSpPr>
          <p:spPr>
            <a:xfrm>
              <a:off x="5772089" y="4925943"/>
              <a:ext cx="443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11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5EA11C7-0846-4E5B-A9E7-DA35425E068A}"/>
                </a:ext>
              </a:extLst>
            </p:cNvPr>
            <p:cNvSpPr txBox="1"/>
            <p:nvPr/>
          </p:nvSpPr>
          <p:spPr>
            <a:xfrm>
              <a:off x="4340206" y="5634155"/>
              <a:ext cx="443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7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4549940" y="1077218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07 de octubre 2020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B9ABA50-2050-4D4D-93B3-010BB61D0C1E}"/>
              </a:ext>
            </a:extLst>
          </p:cNvPr>
          <p:cNvSpPr txBox="1"/>
          <p:nvPr/>
        </p:nvSpPr>
        <p:spPr>
          <a:xfrm>
            <a:off x="5092276" y="4044951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Google Meet</a:t>
            </a:r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E8B74C1-D274-4EE0-86B9-7F71C747F65B}"/>
              </a:ext>
            </a:extLst>
          </p:cNvPr>
          <p:cNvSpPr txBox="1"/>
          <p:nvPr/>
        </p:nvSpPr>
        <p:spPr>
          <a:xfrm>
            <a:off x="860053" y="0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7  de octubre 2020 primera conexión de 9:30 a 10 grupo de segundo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7925D6-B654-4F40-98FD-7CAB0F9D17C8}"/>
              </a:ext>
            </a:extLst>
          </p:cNvPr>
          <p:cNvSpPr txBox="1"/>
          <p:nvPr/>
        </p:nvSpPr>
        <p:spPr>
          <a:xfrm>
            <a:off x="860053" y="4671468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7 de octubre 2020 segunda conexión de 10:05 a 10:35 grupo de primero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88B85C-F9CC-4374-A1D6-2568EE60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63" y="5317799"/>
            <a:ext cx="6382871" cy="35886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A56B02A-EFFB-4956-A5A3-3192AF36B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1" t="21169" r="25490" b="30657"/>
          <a:stretch/>
        </p:blipFill>
        <p:spPr>
          <a:xfrm>
            <a:off x="0" y="646331"/>
            <a:ext cx="6818778" cy="37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9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97</Words>
  <Application>Microsoft Office PowerPoint</Application>
  <PresentationFormat>Carta (216 x 279 mm)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2</cp:revision>
  <dcterms:created xsi:type="dcterms:W3CDTF">2020-10-07T17:16:21Z</dcterms:created>
  <dcterms:modified xsi:type="dcterms:W3CDTF">2020-10-07T17:33:08Z</dcterms:modified>
</cp:coreProperties>
</file>