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4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13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3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26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73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98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4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3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96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14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188E-3FF8-4524-84B2-792D5FE858EE}" type="datetimeFigureOut">
              <a:rPr lang="es-ES" smtClean="0"/>
              <a:t>07/10/2020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692E-C544-4C27-ADD0-CF96880F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6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171" y="7129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Ink Free" panose="03080402000500000000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Ink Free" panose="03080402000500000000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Ink Free" panose="03080402000500000000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Ink Free" panose="03080402000500000000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Ink Free" panose="03080402000500000000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Ink Free" panose="03080402000500000000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540328"/>
            <a:ext cx="6857999" cy="8603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7820" y="112338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07 </a:t>
            </a:r>
            <a:r>
              <a:rPr lang="es-MX" b="1" dirty="0" smtClean="0">
                <a:latin typeface="Century Gothic" panose="020B0502020202020204" pitchFamily="34" charset="0"/>
              </a:rPr>
              <a:t>de octubre de 2020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394062" y="3172692"/>
            <a:ext cx="318652" cy="2909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30635" y="3172692"/>
            <a:ext cx="318652" cy="2909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339754" y="6486513"/>
            <a:ext cx="6178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Hubo mayor organización al momento de entrar a la clase y silenciar los micrófonos cuando se requería, los días anteriores pedían ingresar  a la reunión hasta 10 minutos después de comenzar,  el alcance de la señal de internet también mejoró , con esto, la participación fue más fluida, siempre hay que ser empáticos y tomar cualquier situación que se pueda presentar con serenidad.</a:t>
            </a:r>
          </a:p>
          <a:p>
            <a:pPr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El </a:t>
            </a:r>
            <a:r>
              <a:rPr lang="es-MX" sz="1200" dirty="0" smtClean="0">
                <a:latin typeface="Century Gothic" panose="020B0502020202020204" pitchFamily="34" charset="0"/>
              </a:rPr>
              <a:t>apartado de participación de los alumnos no puede ser llenado en su totalidad  porque las evidencias de los niños son cargadas en plataforma los días viernes.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00677" y="5644691"/>
            <a:ext cx="32696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17 </a:t>
            </a:r>
            <a:r>
              <a:rPr lang="es-MX" sz="1400" dirty="0" smtClean="0"/>
              <a:t>Alumnos  (Conexión a través de Zoom).</a:t>
            </a:r>
          </a:p>
          <a:p>
            <a:r>
              <a:rPr lang="es-MX" sz="1400" dirty="0" smtClean="0"/>
              <a:t>25 </a:t>
            </a:r>
            <a:r>
              <a:rPr lang="es-MX" sz="1400" dirty="0" smtClean="0"/>
              <a:t>Asistencia por medio de WhatsApp.</a:t>
            </a:r>
            <a:endParaRPr lang="es-MX" sz="1400" dirty="0"/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618534" y="4973264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636912" y="2843808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507182" y="1680860"/>
            <a:ext cx="291780" cy="2988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3085" y="583250"/>
            <a:ext cx="48632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La intervención docente, ¿Cómo lo hice?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Mi intervención </a:t>
            </a:r>
            <a:r>
              <a:rPr lang="es-MX" sz="1400" dirty="0" smtClean="0">
                <a:latin typeface="Century Gothic" panose="020B0502020202020204" pitchFamily="34" charset="0"/>
              </a:rPr>
              <a:t>docente va mejorando día con día, hoy implementé una ruleta virtual de participación , eso motivó a los alumnos y dio apertura para que prestaran mayor atención, en sus aportaciones me percaté que están siguiendo responsablemente las sesiones de Aprende en Casa II, por medio de la TV.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¿Me faltó hacer algo que no debo olvidar?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El día de hoy en general todo marchó mejor, recordé las indicaciones constantemente, lo cual fue un área de oportunidad del día de ayer.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s-MX" sz="14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Dé que otra manera podría intervenir?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Seguir buscando estrategias de motivación que sean acordes a las necesidades presentes en el grupo.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Consignas</a:t>
            </a:r>
            <a:r>
              <a:rPr lang="es-MX" sz="14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: </a:t>
            </a:r>
            <a:r>
              <a:rPr lang="es-MX" sz="1400" dirty="0" smtClean="0">
                <a:latin typeface="Century Gothic" panose="020B0502020202020204" pitchFamily="34" charset="0"/>
              </a:rPr>
              <a:t>Específicas y claras.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Actitud: </a:t>
            </a:r>
            <a:r>
              <a:rPr lang="es-MX" sz="1400" dirty="0" smtClean="0">
                <a:latin typeface="Century Gothic" panose="020B0502020202020204" pitchFamily="34" charset="0"/>
              </a:rPr>
              <a:t>Positiva y de empatía. </a:t>
            </a:r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¿Cómo se realizó la evaluación de los aprendizajes esperados? 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La evaluación del aprendizaje </a:t>
            </a:r>
            <a:r>
              <a:rPr lang="es-MX" sz="1400" dirty="0" smtClean="0">
                <a:latin typeface="Century Gothic" panose="020B0502020202020204" pitchFamily="34" charset="0"/>
              </a:rPr>
              <a:t>se hizo a través de cuestionamientos relacionados a su vida diaria,  ejercicios situacionales y su interacción durante la clase. 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Replanteamiento </a:t>
            </a:r>
            <a:r>
              <a:rPr lang="es-MX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la actividad, ¿Qué necesito modificar?</a:t>
            </a:r>
          </a:p>
          <a:p>
            <a:pPr algn="just"/>
            <a:r>
              <a:rPr lang="es-MX" sz="1400" dirty="0" smtClean="0">
                <a:latin typeface="Century Gothic" panose="020B0502020202020204" pitchFamily="34" charset="0"/>
              </a:rPr>
              <a:t>Replantear analíticamente mi intervención para incentivar a los niños y padres de familia que no han tenido contacto, a participar de manera activa.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30532" y="6273632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84519" y="6642964"/>
            <a:ext cx="4766224" cy="250103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11606" r="13253" b="15879"/>
          <a:stretch/>
        </p:blipFill>
        <p:spPr bwMode="auto">
          <a:xfrm>
            <a:off x="202351" y="7549871"/>
            <a:ext cx="1875932" cy="124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/>
        </p:blipFill>
        <p:spPr bwMode="auto">
          <a:xfrm>
            <a:off x="2156969" y="7623962"/>
            <a:ext cx="1450730" cy="109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 b="6425"/>
          <a:stretch/>
        </p:blipFill>
        <p:spPr bwMode="auto">
          <a:xfrm>
            <a:off x="3798427" y="7452320"/>
            <a:ext cx="1420292" cy="1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355</Words>
  <Application>Microsoft Office PowerPoint</Application>
  <PresentationFormat>Presentación en pantalla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6</cp:revision>
  <dcterms:created xsi:type="dcterms:W3CDTF">2020-10-07T17:11:51Z</dcterms:created>
  <dcterms:modified xsi:type="dcterms:W3CDTF">2020-10-07T18:41:12Z</dcterms:modified>
</cp:coreProperties>
</file>