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07/10/2020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07/10/2020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07/10/2020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07/10/2020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07/10/2020</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0"/>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283337" y="184934"/>
            <a:ext cx="1280258" cy="646331"/>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Miércoles 7 de     octubre de 2020 </a:t>
            </a:r>
          </a:p>
        </p:txBody>
      </p:sp>
      <p:sp>
        <p:nvSpPr>
          <p:cNvPr id="9" name="Elipse 8">
            <a:extLst>
              <a:ext uri="{FF2B5EF4-FFF2-40B4-BE49-F238E27FC236}">
                <a16:creationId xmlns:a16="http://schemas.microsoft.com/office/drawing/2014/main" id="{F12EDE81-FD0E-4864-BF2C-6E8F6B69950C}"/>
              </a:ext>
            </a:extLst>
          </p:cNvPr>
          <p:cNvSpPr/>
          <p:nvPr/>
        </p:nvSpPr>
        <p:spPr>
          <a:xfrm>
            <a:off x="5553077" y="1514476"/>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id="{3C4E8B46-CB20-418A-9C0F-2468F60B3F3B}"/>
              </a:ext>
            </a:extLst>
          </p:cNvPr>
          <p:cNvSpPr/>
          <p:nvPr/>
        </p:nvSpPr>
        <p:spPr>
          <a:xfrm>
            <a:off x="5553076" y="1269000"/>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6D2741B9-5705-4C73-A9C5-120DE6047E5C}"/>
              </a:ext>
            </a:extLst>
          </p:cNvPr>
          <p:cNvSpPr/>
          <p:nvPr/>
        </p:nvSpPr>
        <p:spPr>
          <a:xfrm>
            <a:off x="4410077"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8CA1F147-BC9D-4ADA-9C96-17F60C669ABF}"/>
              </a:ext>
            </a:extLst>
          </p:cNvPr>
          <p:cNvSpPr txBox="1"/>
          <p:nvPr/>
        </p:nvSpPr>
        <p:spPr>
          <a:xfrm>
            <a:off x="6016947" y="4010027"/>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17</a:t>
            </a:r>
          </a:p>
        </p:txBody>
      </p:sp>
      <p:sp>
        <p:nvSpPr>
          <p:cNvPr id="19" name="CuadroTexto 18">
            <a:extLst>
              <a:ext uri="{FF2B5EF4-FFF2-40B4-BE49-F238E27FC236}">
                <a16:creationId xmlns:a16="http://schemas.microsoft.com/office/drawing/2014/main" id="{1CB4F2A2-4958-469F-B175-305794F794F6}"/>
              </a:ext>
            </a:extLst>
          </p:cNvPr>
          <p:cNvSpPr txBox="1"/>
          <p:nvPr/>
        </p:nvSpPr>
        <p:spPr>
          <a:xfrm>
            <a:off x="6016947" y="4572003"/>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0</a:t>
            </a:r>
          </a:p>
        </p:txBody>
      </p:sp>
      <p:sp>
        <p:nvSpPr>
          <p:cNvPr id="21" name="CuadroTexto 20">
            <a:extLst>
              <a:ext uri="{FF2B5EF4-FFF2-40B4-BE49-F238E27FC236}">
                <a16:creationId xmlns:a16="http://schemas.microsoft.com/office/drawing/2014/main" id="{1BEB61F7-3B9D-40FB-A10E-3CC9BD6A3A32}"/>
              </a:ext>
            </a:extLst>
          </p:cNvPr>
          <p:cNvSpPr txBox="1"/>
          <p:nvPr/>
        </p:nvSpPr>
        <p:spPr>
          <a:xfrm>
            <a:off x="6016947" y="5133978"/>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16</a:t>
            </a:r>
          </a:p>
        </p:txBody>
      </p:sp>
      <p:sp>
        <p:nvSpPr>
          <p:cNvPr id="23" name="CuadroTexto 22">
            <a:extLst>
              <a:ext uri="{FF2B5EF4-FFF2-40B4-BE49-F238E27FC236}">
                <a16:creationId xmlns:a16="http://schemas.microsoft.com/office/drawing/2014/main" id="{747E7991-62F5-4195-93BC-2E2519AD0E7B}"/>
              </a:ext>
            </a:extLst>
          </p:cNvPr>
          <p:cNvSpPr txBox="1"/>
          <p:nvPr/>
        </p:nvSpPr>
        <p:spPr>
          <a:xfrm>
            <a:off x="2789397" y="5364748"/>
            <a:ext cx="3227547" cy="523220"/>
          </a:xfrm>
          <a:prstGeom prst="rect">
            <a:avLst/>
          </a:prstGeom>
          <a:noFill/>
        </p:spPr>
        <p:txBody>
          <a:bodyPr wrap="square" rtlCol="0">
            <a:spAutoFit/>
          </a:bodyPr>
          <a:lstStyle/>
          <a:p>
            <a:r>
              <a:rPr lang="es-MX" sz="1400" dirty="0">
                <a:solidFill>
                  <a:srgbClr val="00B0F0"/>
                </a:solidFill>
                <a:latin typeface="Comic Sans MS" panose="030F0702030302020204" pitchFamily="66" charset="0"/>
                <a:ea typeface="Babe" panose="02000603000000000000" pitchFamily="2" charset="0"/>
              </a:rPr>
              <a:t>Falta de tiempo por parte de los padres de familia</a:t>
            </a:r>
          </a:p>
        </p:txBody>
      </p:sp>
      <p:sp>
        <p:nvSpPr>
          <p:cNvPr id="25" name="CuadroTexto 24">
            <a:extLst>
              <a:ext uri="{FF2B5EF4-FFF2-40B4-BE49-F238E27FC236}">
                <a16:creationId xmlns:a16="http://schemas.microsoft.com/office/drawing/2014/main" id="{6DB2A923-AB78-4635-A983-2CEF71B61FE2}"/>
              </a:ext>
            </a:extLst>
          </p:cNvPr>
          <p:cNvSpPr txBox="1"/>
          <p:nvPr/>
        </p:nvSpPr>
        <p:spPr>
          <a:xfrm>
            <a:off x="291229" y="6364903"/>
            <a:ext cx="6147673" cy="2677656"/>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Considero que mi intervención docente mejoró el día de hoy, utilicé la opción de hacer un organizador que me ayudara a dedicarle un tiempo establecido a cada acción; el saludo, la retroalimentación del programa, exposición de tareas y las actividades de hoy, me funcionó porque tuve un mejor manejo de los tiempos, agilicé las actividades y logramos favorecer los aprendizajes propuestos. </a:t>
            </a:r>
          </a:p>
          <a:p>
            <a:r>
              <a:rPr lang="es-MX" sz="1200" dirty="0">
                <a:solidFill>
                  <a:schemeClr val="bg1">
                    <a:lumMod val="50000"/>
                  </a:schemeClr>
                </a:solidFill>
                <a:latin typeface="Comic Sans MS" panose="030F0702030302020204" pitchFamily="66" charset="0"/>
                <a:ea typeface="Babe" panose="02000603000000000000" pitchFamily="2" charset="0"/>
              </a:rPr>
              <a:t>Los niños se mostraron dispuestos y animados ante la clase, nuevamente se notó el apoyo por parte de los padres, decidí silenciar a todos en distintas ocasiones para que la atención se centrara solo en la persona que estuviera participando, se retomó el uso de los papeles rojo y verde para indicar sí o no. </a:t>
            </a:r>
          </a:p>
          <a:p>
            <a:r>
              <a:rPr lang="es-MX" sz="1200" dirty="0">
                <a:solidFill>
                  <a:schemeClr val="bg1">
                    <a:lumMod val="50000"/>
                  </a:schemeClr>
                </a:solidFill>
                <a:latin typeface="Comic Sans MS" panose="030F0702030302020204" pitchFamily="66" charset="0"/>
                <a:ea typeface="Babe" panose="02000603000000000000" pitchFamily="2" charset="0"/>
              </a:rPr>
              <a:t>Me hace falta implementar pequeños cantos para volver a tener la atención de los niños al dar una nueva consigna, hoy se me facilitó más la evaluación de los aprendizajes, pues establecí una lista de participación, esto me permitió enfocarme específicamente en las respuestas de cada uno (7 niños que fueron los que participaron)</a:t>
            </a: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34084"/>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18A01FA1-7434-4DEE-A306-CEF621DD30A0}"/>
              </a:ext>
            </a:extLst>
          </p:cNvPr>
          <p:cNvSpPr/>
          <p:nvPr/>
        </p:nvSpPr>
        <p:spPr>
          <a:xfrm>
            <a:off x="2646521" y="2476886"/>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3" name="Imagen 2">
            <a:extLst>
              <a:ext uri="{FF2B5EF4-FFF2-40B4-BE49-F238E27FC236}">
                <a16:creationId xmlns:a16="http://schemas.microsoft.com/office/drawing/2014/main" id="{805E272E-69F6-4D70-B405-3D54E10C8380}"/>
              </a:ext>
            </a:extLst>
          </p:cNvPr>
          <p:cNvPicPr>
            <a:picLocks noChangeAspect="1"/>
          </p:cNvPicPr>
          <p:nvPr/>
        </p:nvPicPr>
        <p:blipFill rotWithShape="1">
          <a:blip r:embed="rId3"/>
          <a:srcRect b="4844"/>
          <a:stretch/>
        </p:blipFill>
        <p:spPr>
          <a:xfrm>
            <a:off x="448737" y="1467004"/>
            <a:ext cx="5960274" cy="3188694"/>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226</Words>
  <Application>Microsoft Office PowerPoint</Application>
  <PresentationFormat>Presentación en pantalla (4:3)</PresentationFormat>
  <Paragraphs>13</Paragraphs>
  <Slides>2</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vt:i4>
      </vt:variant>
    </vt:vector>
  </HeadingPairs>
  <TitlesOfParts>
    <vt:vector size="14" baseType="lpstr">
      <vt:lpstr>Abel</vt:lpstr>
      <vt:lpstr>Arial</vt:lpstr>
      <vt:lpstr>Baby Fly</vt:lpstr>
      <vt:lpstr>Barlow</vt:lpstr>
      <vt:lpstr>Big Shoulders Text</vt:lpstr>
      <vt:lpstr>Calibri</vt:lpstr>
      <vt:lpstr>Calibri Light</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15</cp:revision>
  <dcterms:created xsi:type="dcterms:W3CDTF">2020-10-06T01:28:29Z</dcterms:created>
  <dcterms:modified xsi:type="dcterms:W3CDTF">2020-10-07T17:11:45Z</dcterms:modified>
</cp:coreProperties>
</file>