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6858000" cy="9144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66FF"/>
    <a:srgbClr val="99FF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250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C220D-05D8-4ABD-A78B-5D0485F65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C105E2-0508-4748-8047-F1273A1CC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7A8BE-4217-449F-9D73-AAE769E4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AF72F-B949-417B-BEE2-0740B3D8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C380E4-64BE-4F9F-8EB2-4AD7CE5A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75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08A13-705A-4F14-B809-C9D591DB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3B561E-3242-44B5-BFAC-B29410495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FBCF-AD10-439C-BDF7-2A7EE287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44885-088A-41CE-BA0B-C0A783BC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5FB5F0-A6A3-4B14-BEA8-3789FBB4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97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DA453E-A1AB-45BB-A0C0-D46D63527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3AED42-9FBB-475E-A684-64BA8BE3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ABD6D-352B-4C81-BF5C-2F20F30F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06FA87-F0F1-4763-A4F0-8E25B288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2FF1F7-8B0A-4134-AE55-B49CF05B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40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F6996-A22D-40D1-B212-019A669D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468FE4-DE54-4A19-AB5C-D33B422E4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71F0EC-56B8-49EF-83E0-5B2DA322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6247AB-D050-410D-8D4E-7B22A1AA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BC28CA-DB32-4978-A6AD-E777F8D3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478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7100E-F9CE-4A08-8906-26CB7D04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E4103D-5187-4031-A386-9167D193A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2C3276-5BD9-424E-9032-7E5833D1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C822E8-03C1-4F6A-8E67-B3A7EEB2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EACF1-BF5D-4781-9A04-52CDCC19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98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23753-1186-4722-8B67-3EC05A5F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2977BA-29D7-48DD-B6FB-5491BD415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239560-7F77-4518-9F4C-22D2B7A93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6F0DD5-A3F3-48B1-B94A-879520E9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762C83-6CD2-49D8-B3C5-A1FDE9B1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1C157-BA7C-4106-94B6-B158428B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283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99AA4-8D22-42E5-9112-C98CE87C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41B9FE-4E09-4C56-9051-0F78C88F9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BDDB70-C1BC-4CFC-8FE8-CBDAF3250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F48B30-E79E-4AD6-8B34-1D8FC815C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07653B-EED3-42F2-8088-AF8DE1997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9A09D1-2E5F-48CD-8DF0-065ECCEB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46F9D6-C8E9-456A-B357-611A4B05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F5F6F2-EB4E-4738-BC6F-C65D1284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92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D28D5-46ED-4361-8BB2-DA9DC584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011A61-315E-49AD-8DC9-14B123F7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9CEE8D-0357-4C43-8D5A-984EAEB3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7D5661-F038-475F-BC3A-C6E11DB7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33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A45481-5C16-467D-815F-DC157B71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5E3C00-7EAA-4A82-AF8D-6F4AEDFD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8F4D07-420C-498F-A757-A038BA6B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51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DD712-FA4E-4477-A8C5-C5F0FD3D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355488-711E-4FF4-9182-0C772300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FACA4F-7773-4888-BF2C-B1EE75940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62EF24-7911-42B1-8B64-CA5398DDC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89E1AE-5FA8-4D10-B1E3-32E98AC7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9ACB8C-6BF7-467A-9B44-ADD5BB97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11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8BD45-6429-4F4F-A063-F580E9CE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4138B9-2BD6-45BD-B33F-0B591B150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F5DC97-70A8-42DA-904B-241A6E25E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4D108F-D9EF-46AD-B86F-9B811D23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B468A3-9185-4071-BDFD-F751343E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36DE44-687D-42FE-B682-48EF87DC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39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AD5B04-FFAB-4C43-9134-4F32094C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7094-CFB0-4665-89DC-14D4064CA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16B10E-BBFF-4FF1-9958-6A01428B2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2B46-D362-4843-9A98-BB83C8F50118}" type="datetimeFigureOut">
              <a:rPr lang="es-MX" smtClean="0"/>
              <a:t>07/10/2020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F1C72-EB4E-4AB8-98BC-D66841BDC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D54A1-F26F-497C-9844-3D53C424F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DF44-9669-4101-A113-1565E8C1B8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7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rtadas para el diario de trabajo | Cubiertas para carpetas, Diario de la  educadora, Portadas de cuadernos">
            <a:extLst>
              <a:ext uri="{FF2B5EF4-FFF2-40B4-BE49-F238E27FC236}">
                <a16:creationId xmlns:a16="http://schemas.microsoft.com/office/drawing/2014/main" id="{BE7E4601-5437-4464-9B9E-F9D89E6D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6C52DD-3D2C-42DE-8A80-F1E76EF76999}"/>
              </a:ext>
            </a:extLst>
          </p:cNvPr>
          <p:cNvSpPr txBox="1"/>
          <p:nvPr/>
        </p:nvSpPr>
        <p:spPr>
          <a:xfrm>
            <a:off x="1107829" y="633048"/>
            <a:ext cx="473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Ciclo Escolar 2020-2021</a:t>
            </a:r>
          </a:p>
        </p:txBody>
      </p:sp>
    </p:spTree>
    <p:extLst>
      <p:ext uri="{BB962C8B-B14F-4D97-AF65-F5344CB8AC3E}">
        <p14:creationId xmlns:p14="http://schemas.microsoft.com/office/powerpoint/2010/main" val="33399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8839" y="0"/>
            <a:ext cx="6849161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325496" y="6930324"/>
            <a:ext cx="5145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El día de hoy se realizó una videollamada por Google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meet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con los padres de familia con el fin de presentarme para que me conocieran, informarles la forma de trabajo y así mismo comentar los periodos de práctica (actividad propuesta por la educadora titular)</a:t>
            </a: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2" y="6418385"/>
            <a:ext cx="920660" cy="2567352"/>
          </a:xfrm>
          <a:prstGeom prst="rect">
            <a:avLst/>
          </a:prstGeom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0F304A73-1F38-4872-A5FC-9F0098E66234}"/>
              </a:ext>
            </a:extLst>
          </p:cNvPr>
          <p:cNvSpPr/>
          <p:nvPr/>
        </p:nvSpPr>
        <p:spPr>
          <a:xfrm>
            <a:off x="35164" y="158263"/>
            <a:ext cx="4167554" cy="434228"/>
          </a:xfrm>
          <a:prstGeom prst="flowChartTerminator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Jardín de niños “Diego Rivera “ T. M.</a:t>
            </a: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E0C5D0-B9B5-4C62-A403-D37E9BB7FF71}"/>
              </a:ext>
            </a:extLst>
          </p:cNvPr>
          <p:cNvSpPr/>
          <p:nvPr/>
        </p:nvSpPr>
        <p:spPr>
          <a:xfrm>
            <a:off x="8839" y="645244"/>
            <a:ext cx="3311773" cy="387336"/>
          </a:xfrm>
          <a:prstGeom prst="flowChartTerminator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Luisa Lucía Hernández Cruz</a:t>
            </a: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179C2C54-1639-43CC-A50B-1E85DD094FDA}"/>
              </a:ext>
            </a:extLst>
          </p:cNvPr>
          <p:cNvSpPr/>
          <p:nvPr/>
        </p:nvSpPr>
        <p:spPr>
          <a:xfrm>
            <a:off x="3358660" y="625815"/>
            <a:ext cx="958412" cy="387336"/>
          </a:xfrm>
          <a:prstGeom prst="flowChartTerminator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“A”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83B144-3F0B-414C-933D-D512E4ADC549}"/>
              </a:ext>
            </a:extLst>
          </p:cNvPr>
          <p:cNvSpPr txBox="1"/>
          <p:nvPr/>
        </p:nvSpPr>
        <p:spPr>
          <a:xfrm rot="21169332" flipH="1">
            <a:off x="5237376" y="363472"/>
            <a:ext cx="1327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05/10/2020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87C34-1FD3-4749-8A7F-A029493715CA}"/>
              </a:ext>
            </a:extLst>
          </p:cNvPr>
          <p:cNvSpPr txBox="1"/>
          <p:nvPr/>
        </p:nvSpPr>
        <p:spPr>
          <a:xfrm rot="21169332">
            <a:off x="2913742" y="2193383"/>
            <a:ext cx="531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ABD31A-300C-4FA3-9773-96CC90F39223}"/>
              </a:ext>
            </a:extLst>
          </p:cNvPr>
          <p:cNvSpPr txBox="1"/>
          <p:nvPr/>
        </p:nvSpPr>
        <p:spPr>
          <a:xfrm rot="21169332">
            <a:off x="2193023" y="2004041"/>
            <a:ext cx="34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0F8596-7F6A-4A20-92B5-580E39CD490C}"/>
              </a:ext>
            </a:extLst>
          </p:cNvPr>
          <p:cNvSpPr txBox="1"/>
          <p:nvPr/>
        </p:nvSpPr>
        <p:spPr>
          <a:xfrm rot="21169332">
            <a:off x="6111809" y="359388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C6F5CC-BBAE-451F-8AA2-05A2B9D8C595}"/>
              </a:ext>
            </a:extLst>
          </p:cNvPr>
          <p:cNvSpPr txBox="1"/>
          <p:nvPr/>
        </p:nvSpPr>
        <p:spPr>
          <a:xfrm rot="21169332">
            <a:off x="4354321" y="3222078"/>
            <a:ext cx="493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296A22-8993-471D-B21A-BC6675B8EEF2}"/>
              </a:ext>
            </a:extLst>
          </p:cNvPr>
          <p:cNvSpPr txBox="1"/>
          <p:nvPr/>
        </p:nvSpPr>
        <p:spPr>
          <a:xfrm>
            <a:off x="5946031" y="4057766"/>
            <a:ext cx="54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5E1D96-BC5D-4AD2-BD03-EF61EF935EDF}"/>
              </a:ext>
            </a:extLst>
          </p:cNvPr>
          <p:cNvSpPr txBox="1"/>
          <p:nvPr/>
        </p:nvSpPr>
        <p:spPr>
          <a:xfrm>
            <a:off x="4867508" y="4684951"/>
            <a:ext cx="54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180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F0D957-4BFC-4113-8E2E-E215F84A93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2586" r="3327" b="3745"/>
          <a:stretch/>
        </p:blipFill>
        <p:spPr bwMode="auto">
          <a:xfrm>
            <a:off x="8839" y="-1"/>
            <a:ext cx="6849161" cy="5152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BB7CCD-08B1-4628-8E94-7E9122718014}"/>
              </a:ext>
            </a:extLst>
          </p:cNvPr>
          <p:cNvSpPr txBox="1"/>
          <p:nvPr/>
        </p:nvSpPr>
        <p:spPr>
          <a:xfrm>
            <a:off x="375927" y="898800"/>
            <a:ext cx="50753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Sin embargo en la programación de aprende en casa II el día de hoy se habló respecto a las áreas de educación socioemocional (actividad a mi me gusta) y de artes (actividad festival musical). Para la primera se leyó un cuento respecto a los gustos de alguien, que no se dejaba influenciar por las personas que le rodean; posteriormente se mencionó sobre la realización de un cofre en donde cada quien introduciría dentro del él sus objetos favoritos.</a:t>
            </a:r>
          </a:p>
          <a:p>
            <a:pPr algn="just" defTabSz="685800"/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Para la segunda área y el aprendizaje correspondiente a esta, se reprodujeron distintas piezas musicales de diversos géneros como rock, jazz, norteña, clásica, regionales, entre otras; se comentaron y describieron los sentimientos que estas producían en cada conductora y finalmente, se identificaron y encerraron estos géneros musicales en una página del libro mi álbum (14).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ED5C89-AC78-4B92-82E6-D726E888E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9" b="97414" l="9746" r="89831">
                        <a14:foregroundMark x1="22458" y1="42672" x2="37288" y2="43319"/>
                        <a14:foregroundMark x1="37288" y1="43319" x2="37288" y2="43319"/>
                        <a14:foregroundMark x1="85169" y1="58405" x2="89831" y2="47845"/>
                        <a14:foregroundMark x1="71186" y1="95474" x2="77966" y2="96336"/>
                        <a14:foregroundMark x1="29661" y1="40086" x2="31356" y2="35345"/>
                        <a14:backgroundMark x1="18644" y1="64440" x2="22034" y2="94397"/>
                        <a14:backgroundMark x1="18644" y1="43750" x2="25000" y2="34698"/>
                        <a14:backgroundMark x1="25000" y1="34267" x2="28814" y2="33405"/>
                        <a14:backgroundMark x1="83475" y1="40517" x2="77966" y2="31466"/>
                        <a14:backgroundMark x1="13983" y1="65302" x2="6780" y2="63578"/>
                        <a14:backgroundMark x1="6780" y1="63578" x2="6780" y2="63578"/>
                        <a14:backgroundMark x1="28814" y1="89440" x2="31356" y2="89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3488" y="2303587"/>
            <a:ext cx="938245" cy="25673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0A7321-DFA1-4E63-BB11-9A10E530E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5571477"/>
            <a:ext cx="5873262" cy="3299121"/>
          </a:xfrm>
          <a:prstGeom prst="rect">
            <a:avLst/>
          </a:prstGeom>
        </p:spPr>
      </p:pic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E2336927-542F-46C6-9125-AC86C189B46A}"/>
              </a:ext>
            </a:extLst>
          </p:cNvPr>
          <p:cNvSpPr/>
          <p:nvPr/>
        </p:nvSpPr>
        <p:spPr>
          <a:xfrm>
            <a:off x="1345223" y="5128611"/>
            <a:ext cx="4167554" cy="434228"/>
          </a:xfrm>
          <a:prstGeom prst="flowChartTermina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Evidencia de videoconferencia</a:t>
            </a:r>
          </a:p>
        </p:txBody>
      </p:sp>
    </p:spTree>
    <p:extLst>
      <p:ext uri="{BB962C8B-B14F-4D97-AF65-F5344CB8AC3E}">
        <p14:creationId xmlns:p14="http://schemas.microsoft.com/office/powerpoint/2010/main" val="152776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8839" y="0"/>
            <a:ext cx="6849161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325496" y="6350037"/>
            <a:ext cx="5145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El día de hoy se realizó una videollamada por Google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meet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en la que se tenía previsto la participación y asistencia de 9 alumnos, pero solamente se conectaron 6 de ellos, el resto no se comunicaron por ningún medio para justificar su ausencia. </a:t>
            </a:r>
          </a:p>
          <a:p>
            <a:pPr algn="just" defTabSz="685800"/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Se llevó a cabo una actividad de socialización, con el fin de yo conocerlos a ellos y ellos a mi (será la misma actividad que se realizará el resto de la semana con distintos niños) retomando también los contenidos y el aprendizaje esperado del día de ayer en cuanto al área de educación socioemocional.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2" y="6418385"/>
            <a:ext cx="920660" cy="2567352"/>
          </a:xfrm>
          <a:prstGeom prst="rect">
            <a:avLst/>
          </a:prstGeom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0F304A73-1F38-4872-A5FC-9F0098E66234}"/>
              </a:ext>
            </a:extLst>
          </p:cNvPr>
          <p:cNvSpPr/>
          <p:nvPr/>
        </p:nvSpPr>
        <p:spPr>
          <a:xfrm>
            <a:off x="35164" y="158263"/>
            <a:ext cx="4167554" cy="434228"/>
          </a:xfrm>
          <a:prstGeom prst="flowChartTerminator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Jardín de niños “Diego Rivera “ T. M.</a:t>
            </a: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E0C5D0-B9B5-4C62-A403-D37E9BB7FF71}"/>
              </a:ext>
            </a:extLst>
          </p:cNvPr>
          <p:cNvSpPr/>
          <p:nvPr/>
        </p:nvSpPr>
        <p:spPr>
          <a:xfrm>
            <a:off x="8839" y="645244"/>
            <a:ext cx="3311773" cy="387336"/>
          </a:xfrm>
          <a:prstGeom prst="flowChartTerminator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Luisa Lucía Hernández Cruz</a:t>
            </a: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179C2C54-1639-43CC-A50B-1E85DD094FDA}"/>
              </a:ext>
            </a:extLst>
          </p:cNvPr>
          <p:cNvSpPr/>
          <p:nvPr/>
        </p:nvSpPr>
        <p:spPr>
          <a:xfrm>
            <a:off x="3358660" y="625815"/>
            <a:ext cx="958412" cy="387336"/>
          </a:xfrm>
          <a:prstGeom prst="flowChartTerminator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“A”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83B144-3F0B-414C-933D-D512E4ADC549}"/>
              </a:ext>
            </a:extLst>
          </p:cNvPr>
          <p:cNvSpPr txBox="1"/>
          <p:nvPr/>
        </p:nvSpPr>
        <p:spPr>
          <a:xfrm rot="21169332" flipH="1">
            <a:off x="5237376" y="363472"/>
            <a:ext cx="1327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06/10/2020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ABD31A-300C-4FA3-9773-96CC90F39223}"/>
              </a:ext>
            </a:extLst>
          </p:cNvPr>
          <p:cNvSpPr txBox="1"/>
          <p:nvPr/>
        </p:nvSpPr>
        <p:spPr>
          <a:xfrm rot="21169332">
            <a:off x="2973134" y="2165594"/>
            <a:ext cx="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0F8596-7F6A-4A20-92B5-580E39CD490C}"/>
              </a:ext>
            </a:extLst>
          </p:cNvPr>
          <p:cNvSpPr txBox="1"/>
          <p:nvPr/>
        </p:nvSpPr>
        <p:spPr>
          <a:xfrm rot="21169332">
            <a:off x="6111809" y="359388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C6F5CC-BBAE-451F-8AA2-05A2B9D8C595}"/>
              </a:ext>
            </a:extLst>
          </p:cNvPr>
          <p:cNvSpPr txBox="1"/>
          <p:nvPr/>
        </p:nvSpPr>
        <p:spPr>
          <a:xfrm rot="21169332">
            <a:off x="4389636" y="3219312"/>
            <a:ext cx="34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F6829C-BD6D-45C8-9726-F128780AC332}"/>
              </a:ext>
            </a:extLst>
          </p:cNvPr>
          <p:cNvSpPr txBox="1"/>
          <p:nvPr/>
        </p:nvSpPr>
        <p:spPr>
          <a:xfrm>
            <a:off x="5894827" y="405457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4695A68-9B40-44CB-B9A6-E341CCC8996C}"/>
              </a:ext>
            </a:extLst>
          </p:cNvPr>
          <p:cNvSpPr txBox="1"/>
          <p:nvPr/>
        </p:nvSpPr>
        <p:spPr>
          <a:xfrm>
            <a:off x="4816301" y="466417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9AC90E7-E6BF-45D1-911D-DE972402FF9E}"/>
              </a:ext>
            </a:extLst>
          </p:cNvPr>
          <p:cNvSpPr txBox="1"/>
          <p:nvPr/>
        </p:nvSpPr>
        <p:spPr>
          <a:xfrm>
            <a:off x="2778456" y="5408170"/>
            <a:ext cx="230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19 (sin motivo)</a:t>
            </a:r>
          </a:p>
        </p:txBody>
      </p:sp>
    </p:spTree>
    <p:extLst>
      <p:ext uri="{BB962C8B-B14F-4D97-AF65-F5344CB8AC3E}">
        <p14:creationId xmlns:p14="http://schemas.microsoft.com/office/powerpoint/2010/main" val="215712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F0D957-4BFC-4113-8E2E-E215F84A93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2586" r="3327" b="3745"/>
          <a:stretch/>
        </p:blipFill>
        <p:spPr bwMode="auto">
          <a:xfrm>
            <a:off x="8839" y="1002325"/>
            <a:ext cx="6849161" cy="7455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BB7CCD-08B1-4628-8E94-7E9122718014}"/>
              </a:ext>
            </a:extLst>
          </p:cNvPr>
          <p:cNvSpPr txBox="1"/>
          <p:nvPr/>
        </p:nvSpPr>
        <p:spPr>
          <a:xfrm>
            <a:off x="375927" y="2112144"/>
            <a:ext cx="6035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Por lo tanto, para seguir las instrucciones de la programación de aprende en casa II, utilicé un cofre de plástico para introducir ahí mis objetos o imágenes de mis cosas favoritas, como un guante y pelota de béisbol, pizza, mi violín, película favorita, etc. De esta forma llevé  a cabo mi presentación y a la vez realicé cuestionamientos a ellos respecto a sus gustos e intereses, para retroalimentar de tal manera el aprendizaje esperado del día de ayer.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ED5C89-AC78-4B92-82E6-D726E888E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9" b="97414" l="9746" r="89831">
                        <a14:foregroundMark x1="22458" y1="42672" x2="37288" y2="43319"/>
                        <a14:foregroundMark x1="37288" y1="43319" x2="37288" y2="43319"/>
                        <a14:foregroundMark x1="85169" y1="58405" x2="89831" y2="47845"/>
                        <a14:foregroundMark x1="71186" y1="95474" x2="77966" y2="96336"/>
                        <a14:foregroundMark x1="29661" y1="40086" x2="31356" y2="35345"/>
                        <a14:backgroundMark x1="18644" y1="64440" x2="22034" y2="94397"/>
                        <a14:backgroundMark x1="18644" y1="43750" x2="25000" y2="34698"/>
                        <a14:backgroundMark x1="25000" y1="34267" x2="28814" y2="33405"/>
                        <a14:backgroundMark x1="83475" y1="40517" x2="77966" y2="31466"/>
                        <a14:backgroundMark x1="13983" y1="65302" x2="6780" y2="63578"/>
                        <a14:backgroundMark x1="6780" y1="63578" x2="6780" y2="63578"/>
                        <a14:backgroundMark x1="28814" y1="89440" x2="31356" y2="89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269" y="5574327"/>
            <a:ext cx="938245" cy="25673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BD61EB-81F7-4607-89CB-7300A5DB38A5}"/>
              </a:ext>
            </a:extLst>
          </p:cNvPr>
          <p:cNvSpPr/>
          <p:nvPr/>
        </p:nvSpPr>
        <p:spPr>
          <a:xfrm>
            <a:off x="375927" y="3998367"/>
            <a:ext cx="56555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Considero que la intervención docente fue buena, al principio me sentía algo nerviosa y a la vez motivada, pero conforme me fui presentando y vi la disposición de los alumnos me fui sintiendo cada vez más cómoda; me faltó solicitar un gafete a los niños para poder reconocerlos y de tal forma recordar su nombre, por lo tanto se me dificultó la participación dirigida a ellos y cuando solicitaba la palara de alguien era en general, por lo cual se distorsionaba la videollamada debido a que todos abrían sus micrófonos; por lo tanto podría mejorar ese aspecto y solicitar con anticipación un gafete para las próximas sesiones virtuales.</a:t>
            </a: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Mi actitud fue positiva en todo momento. </a:t>
            </a: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La evaluación de los aprendizajes esperados se realiza conforme a el análisis de la información recabada en los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álbums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facebook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cada niño (expediente) como fotos y vídeos de las actividades e igualmente mediante el llenado de una ficha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35602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F6958363-64C2-4387-9757-3CD489E879D3}"/>
              </a:ext>
            </a:extLst>
          </p:cNvPr>
          <p:cNvSpPr/>
          <p:nvPr/>
        </p:nvSpPr>
        <p:spPr>
          <a:xfrm>
            <a:off x="1345223" y="398901"/>
            <a:ext cx="4167554" cy="434228"/>
          </a:xfrm>
          <a:prstGeom prst="flowChartTermina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Evidencia de videoconferencia</a:t>
            </a:r>
          </a:p>
        </p:txBody>
      </p:sp>
      <p:sp>
        <p:nvSpPr>
          <p:cNvPr id="6" name="AutoShape 4" descr="imagen png - imagen transparente descarga gratuita">
            <a:extLst>
              <a:ext uri="{FF2B5EF4-FFF2-40B4-BE49-F238E27FC236}">
                <a16:creationId xmlns:a16="http://schemas.microsoft.com/office/drawing/2014/main" id="{E18D8FCF-B250-464B-8DA3-875972593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BDEA81E-6993-4EC3-A1A0-E5503460BA36}"/>
              </a:ext>
            </a:extLst>
          </p:cNvPr>
          <p:cNvGrpSpPr/>
          <p:nvPr/>
        </p:nvGrpSpPr>
        <p:grpSpPr>
          <a:xfrm>
            <a:off x="321426" y="1203926"/>
            <a:ext cx="6221010" cy="7310860"/>
            <a:chOff x="321426" y="1274266"/>
            <a:chExt cx="6221010" cy="73108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7C2EA46-2362-4998-8F96-741DD9912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26" y="1274266"/>
              <a:ext cx="6215148" cy="34911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1CBA841-D171-4ADE-8D3E-997C21217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580292" y="1987060"/>
              <a:ext cx="633216" cy="62718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D8A1ADF-5F7F-46CA-AE70-BA81FD619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1345223" y="3792416"/>
              <a:ext cx="465992" cy="461554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1C0EBEA-0876-46AA-8F62-184979C2B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879231" y="3492723"/>
              <a:ext cx="465992" cy="46155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422BE4A-34E9-477E-A9C1-E5607E172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3985847" y="2383468"/>
              <a:ext cx="465992" cy="461554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FF50378-B49C-4E23-82E6-7C08D3545B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5512777" y="2316815"/>
              <a:ext cx="533286" cy="52820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ABB9286-142A-4F35-A04C-36AA517CD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5046786" y="3523205"/>
              <a:ext cx="668213" cy="661849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17F090D-383F-4C88-B352-DC52A22C9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3241910" y="3663461"/>
              <a:ext cx="465992" cy="461554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65730DE-1BF7-415E-92EE-A8AC55AF1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88" y="5093961"/>
              <a:ext cx="6215148" cy="34911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7BA052A-9B92-462B-99F2-34E09BB89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747516" y="5941957"/>
              <a:ext cx="465992" cy="461554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5053825-8E24-467D-A2C5-180801621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1213508" y="7251423"/>
              <a:ext cx="465992" cy="461554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68AA74C-E467-4034-A71E-33BB6437E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4026639" y="6360320"/>
              <a:ext cx="465992" cy="461554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B7071F1-04BA-4D79-9465-DFC3E0835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5442438" y="6087466"/>
              <a:ext cx="638167" cy="632089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89DF65C-02E1-41F0-8D60-1333B877E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3276600" y="7482200"/>
              <a:ext cx="465992" cy="461554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2FB0B9C-2240-4104-973B-6AB4D1571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" b="100000" l="10778" r="9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r="14103"/>
            <a:stretch/>
          </p:blipFill>
          <p:spPr>
            <a:xfrm flipH="1">
              <a:off x="5020577" y="7638957"/>
              <a:ext cx="465992" cy="461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34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8839" y="0"/>
            <a:ext cx="6849161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325496" y="6420377"/>
            <a:ext cx="51452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El día de hoy se realizó una videollamada por Google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meet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en la que se tenía previsto la participación y asistencia de 9 alumnos, pero solamente se conectaron 7, los 2 restantes no se comunicaron por ningún medio para justificar su ausencia.</a:t>
            </a:r>
          </a:p>
          <a:p>
            <a:pPr algn="just" defTabSz="685800"/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Se llevó a cabo la misma dinámica y actividad de socialización del día de ayer con un grupo de niños distinto, en la cual se retoman los contenidos y aprendizaje esperado del día Lunes 05 con respecto al área de Educación Socioemocional.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2" y="6418385"/>
            <a:ext cx="920660" cy="2567352"/>
          </a:xfrm>
          <a:prstGeom prst="rect">
            <a:avLst/>
          </a:prstGeom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0F304A73-1F38-4872-A5FC-9F0098E66234}"/>
              </a:ext>
            </a:extLst>
          </p:cNvPr>
          <p:cNvSpPr/>
          <p:nvPr/>
        </p:nvSpPr>
        <p:spPr>
          <a:xfrm>
            <a:off x="35164" y="158263"/>
            <a:ext cx="4167554" cy="434228"/>
          </a:xfrm>
          <a:prstGeom prst="flowChartTerminator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Jardín de niños “Diego Rivera “ T. M.</a:t>
            </a: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E0C5D0-B9B5-4C62-A403-D37E9BB7FF71}"/>
              </a:ext>
            </a:extLst>
          </p:cNvPr>
          <p:cNvSpPr/>
          <p:nvPr/>
        </p:nvSpPr>
        <p:spPr>
          <a:xfrm>
            <a:off x="8839" y="645244"/>
            <a:ext cx="3311773" cy="387336"/>
          </a:xfrm>
          <a:prstGeom prst="flowChartTerminator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Luisa Lucía Hernández Cruz</a:t>
            </a: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179C2C54-1639-43CC-A50B-1E85DD094FDA}"/>
              </a:ext>
            </a:extLst>
          </p:cNvPr>
          <p:cNvSpPr/>
          <p:nvPr/>
        </p:nvSpPr>
        <p:spPr>
          <a:xfrm>
            <a:off x="3358660" y="625815"/>
            <a:ext cx="958412" cy="387336"/>
          </a:xfrm>
          <a:prstGeom prst="flowChartTerminator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“A”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83B144-3F0B-414C-933D-D512E4ADC549}"/>
              </a:ext>
            </a:extLst>
          </p:cNvPr>
          <p:cNvSpPr txBox="1"/>
          <p:nvPr/>
        </p:nvSpPr>
        <p:spPr>
          <a:xfrm rot="21169332" flipH="1">
            <a:off x="5237376" y="363472"/>
            <a:ext cx="1327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07/10/2020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ABD31A-300C-4FA3-9773-96CC90F39223}"/>
              </a:ext>
            </a:extLst>
          </p:cNvPr>
          <p:cNvSpPr txBox="1"/>
          <p:nvPr/>
        </p:nvSpPr>
        <p:spPr>
          <a:xfrm rot="21169332">
            <a:off x="2973134" y="2165594"/>
            <a:ext cx="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0F8596-7F6A-4A20-92B5-580E39CD490C}"/>
              </a:ext>
            </a:extLst>
          </p:cNvPr>
          <p:cNvSpPr txBox="1"/>
          <p:nvPr/>
        </p:nvSpPr>
        <p:spPr>
          <a:xfrm rot="21169332">
            <a:off x="6111809" y="359388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C6F5CC-BBAE-451F-8AA2-05A2B9D8C595}"/>
              </a:ext>
            </a:extLst>
          </p:cNvPr>
          <p:cNvSpPr txBox="1"/>
          <p:nvPr/>
        </p:nvSpPr>
        <p:spPr>
          <a:xfrm rot="21169332">
            <a:off x="4389636" y="3219312"/>
            <a:ext cx="34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F6829C-BD6D-45C8-9726-F128780AC332}"/>
              </a:ext>
            </a:extLst>
          </p:cNvPr>
          <p:cNvSpPr txBox="1"/>
          <p:nvPr/>
        </p:nvSpPr>
        <p:spPr>
          <a:xfrm>
            <a:off x="5894827" y="4054576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9AC90E7-E6BF-45D1-911D-DE972402FF9E}"/>
              </a:ext>
            </a:extLst>
          </p:cNvPr>
          <p:cNvSpPr txBox="1"/>
          <p:nvPr/>
        </p:nvSpPr>
        <p:spPr>
          <a:xfrm>
            <a:off x="2743286" y="5373000"/>
            <a:ext cx="230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19 (sin motivo)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6AF7EC-813B-43F0-81A3-9758AFE3D1A3}"/>
              </a:ext>
            </a:extLst>
          </p:cNvPr>
          <p:cNvSpPr txBox="1"/>
          <p:nvPr/>
        </p:nvSpPr>
        <p:spPr>
          <a:xfrm>
            <a:off x="4317072" y="5395930"/>
            <a:ext cx="2303499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NOTA: El día de ayer (Martes) llegaron 7 evidencias más después de yo enviar mi diario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48DC24-817E-40EC-9A55-AA6F3C6DBD01}"/>
              </a:ext>
            </a:extLst>
          </p:cNvPr>
          <p:cNvSpPr txBox="1"/>
          <p:nvPr/>
        </p:nvSpPr>
        <p:spPr>
          <a:xfrm>
            <a:off x="4836467" y="4701669"/>
            <a:ext cx="49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9972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F0D957-4BFC-4113-8E2E-E215F84A93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2586" r="3327" b="3745"/>
          <a:stretch/>
        </p:blipFill>
        <p:spPr bwMode="auto">
          <a:xfrm>
            <a:off x="8839" y="0"/>
            <a:ext cx="6849161" cy="9143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BB7CCD-08B1-4628-8E94-7E9122718014}"/>
              </a:ext>
            </a:extLst>
          </p:cNvPr>
          <p:cNvSpPr txBox="1"/>
          <p:nvPr/>
        </p:nvSpPr>
        <p:spPr>
          <a:xfrm>
            <a:off x="375927" y="1338422"/>
            <a:ext cx="60358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Por lo tanto, para seguir las instrucciones de la programación de aprende en casa II, utilicé un cofre de plástico para introducir ahí mis objetos o imágenes de mis cosas favoritas, como un guante y pelota de béisbol, pizza, mi violín, película favorita, etc. De esta forma llevé  a cabo mi presentación y a la vez realicé cuestionamientos a ellos respecto a sus gustos e intereses, para retroalimentar de tal manera el aprendizaje esperado.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ED5C89-AC78-4B92-82E6-D726E888E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9" b="97414" l="9746" r="89831">
                        <a14:foregroundMark x1="22458" y1="42672" x2="37288" y2="43319"/>
                        <a14:foregroundMark x1="37288" y1="43319" x2="37288" y2="43319"/>
                        <a14:foregroundMark x1="85169" y1="58405" x2="89831" y2="47845"/>
                        <a14:foregroundMark x1="71186" y1="95474" x2="77966" y2="96336"/>
                        <a14:foregroundMark x1="29661" y1="40086" x2="31356" y2="35345"/>
                        <a14:backgroundMark x1="18644" y1="64440" x2="22034" y2="94397"/>
                        <a14:backgroundMark x1="18644" y1="43750" x2="25000" y2="34698"/>
                        <a14:backgroundMark x1="25000" y1="34267" x2="28814" y2="33405"/>
                        <a14:backgroundMark x1="83475" y1="40517" x2="77966" y2="31466"/>
                        <a14:backgroundMark x1="13983" y1="65302" x2="6780" y2="63578"/>
                        <a14:backgroundMark x1="6780" y1="63578" x2="6780" y2="63578"/>
                        <a14:backgroundMark x1="28814" y1="89440" x2="31356" y2="89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3023" y="6205141"/>
            <a:ext cx="938245" cy="25673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BD61EB-81F7-4607-89CB-7300A5DB38A5}"/>
              </a:ext>
            </a:extLst>
          </p:cNvPr>
          <p:cNvSpPr/>
          <p:nvPr/>
        </p:nvSpPr>
        <p:spPr>
          <a:xfrm>
            <a:off x="375927" y="5554512"/>
            <a:ext cx="562042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Por recomendación de la educadora titular lo único que debo mejorar es cuestionar muchísimo más a aquellos alumnos se cohíben y no suelen participar muy seguido (caso de Dayana, puesto que le preguntaba y no respondía o tardaba mucho en hacerlo) y también recordar solicitarles un gel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antibacterial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a los niños para desinfectar constantemente sus manos y lugar de trabajo.</a:t>
            </a: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La evaluación de los aprendizajes esperados se realiza conforme a el análisis de la información recabada en los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álbums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</a:t>
            </a:r>
            <a:r>
              <a:rPr lang="es-MX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facebook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de cada niño (expediente) como fotos y vídeos de las actividades e igualmente mediante el llenado de una ficha de evaluación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7B56C5-0170-4612-8EBB-594CA3342996}"/>
              </a:ext>
            </a:extLst>
          </p:cNvPr>
          <p:cNvSpPr/>
          <p:nvPr/>
        </p:nvSpPr>
        <p:spPr>
          <a:xfrm>
            <a:off x="375927" y="3039361"/>
            <a:ext cx="60358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Considero que la intervención docente fue buena y mucho mejor que ayer; el día de hoy si solicité a los padres de familia un gafete para poder identificar a los alumnos y dirigirme a ellos con mayor facilidad, de esta forma la interacción alumno-maestro mejoró mucho , además de que solicitar que apagaran su micrófono y lo prendiera solo uno para participar fue una actividad mucho más fluida.  Mi actitud fue positiva y motivada en todo momento; tuve diversas expresiones en la cara como sorpresa o confusión para que resultara más interesante la actividad y llamara la atención de los alumnos, el objetivo se consiguió; además agregue pausas activas en las que se realizaron estiramientos de cabeza o brazos.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1830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terminador 1">
            <a:extLst>
              <a:ext uri="{FF2B5EF4-FFF2-40B4-BE49-F238E27FC236}">
                <a16:creationId xmlns:a16="http://schemas.microsoft.com/office/drawing/2014/main" id="{F6958363-64C2-4387-9757-3CD489E879D3}"/>
              </a:ext>
            </a:extLst>
          </p:cNvPr>
          <p:cNvSpPr/>
          <p:nvPr/>
        </p:nvSpPr>
        <p:spPr>
          <a:xfrm>
            <a:off x="1345223" y="398901"/>
            <a:ext cx="4167554" cy="434228"/>
          </a:xfrm>
          <a:prstGeom prst="flowChartTermina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Evidencia de videoconferencia</a:t>
            </a:r>
          </a:p>
        </p:txBody>
      </p:sp>
      <p:sp>
        <p:nvSpPr>
          <p:cNvPr id="6" name="AutoShape 4" descr="imagen png - imagen transparente descarga gratuita">
            <a:extLst>
              <a:ext uri="{FF2B5EF4-FFF2-40B4-BE49-F238E27FC236}">
                <a16:creationId xmlns:a16="http://schemas.microsoft.com/office/drawing/2014/main" id="{E18D8FCF-B250-464B-8DA3-875972593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7C6DAA64-2AC2-4377-8C88-297BCC4E4A10}"/>
              </a:ext>
            </a:extLst>
          </p:cNvPr>
          <p:cNvGrpSpPr/>
          <p:nvPr/>
        </p:nvGrpSpPr>
        <p:grpSpPr>
          <a:xfrm>
            <a:off x="602234" y="1219995"/>
            <a:ext cx="5653531" cy="7308548"/>
            <a:chOff x="602234" y="1219995"/>
            <a:chExt cx="5653531" cy="730854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A63AB72-282D-4562-A597-974950CC6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20" b="22765"/>
            <a:stretch/>
          </p:blipFill>
          <p:spPr>
            <a:xfrm>
              <a:off x="602234" y="1219995"/>
              <a:ext cx="5653531" cy="3211332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C5B8A78-B5F6-400D-BF03-74C08C583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96" b="15809"/>
            <a:stretch/>
          </p:blipFill>
          <p:spPr>
            <a:xfrm>
              <a:off x="602234" y="5103123"/>
              <a:ext cx="5653531" cy="342542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9DBD8CD2-4FFE-4ED4-9C1C-AD4141BC4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9539" y="2219179"/>
              <a:ext cx="580291" cy="412651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F73EA824-69A5-438A-BE52-242FF5B0D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81400" y="2241451"/>
              <a:ext cx="580291" cy="412651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EBA94C03-A7E2-46EE-BF76-CC1BAFAE9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646" y="3018696"/>
              <a:ext cx="580291" cy="412651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78AF65C9-B350-43FF-81AC-7096C6C57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7355" y="3223851"/>
              <a:ext cx="580291" cy="412651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94A6AC99-4A99-4702-9F78-131F69CF6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7431" y="3832276"/>
              <a:ext cx="580291" cy="412651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D720CDAA-8C28-46C9-AC9D-3777D9129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3199" y="3877377"/>
              <a:ext cx="580291" cy="412651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1C481F0-91D5-4C40-BA53-4D6A6CF7E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9538" y="6076457"/>
              <a:ext cx="580291" cy="412651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5DBF8963-1F65-470E-AF81-DE698BBA7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37437" y="6092872"/>
              <a:ext cx="580291" cy="412651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25FE5E1A-6AC5-4EA4-AD86-1CE0C4BFF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7209" y="7172179"/>
              <a:ext cx="580291" cy="412651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2E8C2BF9-C792-4DEF-B107-A368A01C8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646" y="6927726"/>
              <a:ext cx="580291" cy="412651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E09683CA-A939-412B-8DD5-5CCA30737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91254" y="7924005"/>
              <a:ext cx="580291" cy="412651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720E9729-C3B5-4B1E-9A52-74ECD4702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8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0832" y="7924005"/>
              <a:ext cx="580291" cy="412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377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1086</Words>
  <Application>Microsoft Office PowerPoint</Application>
  <PresentationFormat>Carta (216 x 279 mm)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29</cp:revision>
  <dcterms:created xsi:type="dcterms:W3CDTF">2020-10-05T20:12:20Z</dcterms:created>
  <dcterms:modified xsi:type="dcterms:W3CDTF">2020-10-08T03:37:26Z</dcterms:modified>
</cp:coreProperties>
</file>