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1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06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89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744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443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3186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148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240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951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64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8000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18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9DFF0-61EC-4A8F-A679-C33643AB4110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414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77942" y="1157535"/>
            <a:ext cx="6461760" cy="718708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11695" y="-78683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 smtClean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11695" y="577709"/>
            <a:ext cx="3575100" cy="10464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Jardín de Niños Eutimio Alberto Cuellar G.</a:t>
            </a:r>
          </a:p>
          <a:p>
            <a:pPr algn="ctr"/>
            <a:r>
              <a:rPr lang="es-MX" sz="1100" b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1° A</a:t>
            </a:r>
          </a:p>
          <a:p>
            <a:pPr algn="ctr"/>
            <a:r>
              <a:rPr lang="es-MX" sz="1100" b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practicante: Nallely Alejandra Sánchez Carranza </a:t>
            </a:r>
          </a:p>
          <a:p>
            <a:pPr algn="ctr"/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1156459" y="6225569"/>
            <a:ext cx="5060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Ink Free" panose="03080402000500000000" pitchFamily="66" charset="0"/>
              </a:rPr>
              <a:t>El día de hoy se hizo una trasmisión</a:t>
            </a:r>
            <a:r>
              <a:rPr lang="es-MX" dirty="0" smtClean="0">
                <a:latin typeface="Ink Free" panose="03080402000500000000" pitchFamily="66" charset="0"/>
              </a:rPr>
              <a:t> en vivo vía Facebook, se retomo lo que se vio en clase como la tarea que se había encargado al día anterior. </a:t>
            </a:r>
          </a:p>
          <a:p>
            <a:r>
              <a:rPr lang="es-MX" dirty="0" smtClean="0">
                <a:latin typeface="Ink Free" panose="03080402000500000000" pitchFamily="66" charset="0"/>
              </a:rPr>
              <a:t>Los aprendizajes esperados considero que se ven favorecidos con la explicación que se da y con el reforzamiento de las actividades. </a:t>
            </a:r>
            <a:endParaRPr lang="es-MX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7" y="6426898"/>
            <a:ext cx="1075935" cy="2627464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3743851" y="99201"/>
            <a:ext cx="319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latin typeface="Ink Free" panose="03080402000500000000" pitchFamily="66" charset="0"/>
              </a:rPr>
              <a:t>La asistencia las jornadas de práctica se corroborara con la actividad de entrega de diario a diario en escuela en red </a:t>
            </a:r>
            <a:r>
              <a:rPr lang="es-MX" b="1" dirty="0" smtClean="0">
                <a:latin typeface="Ink Free" panose="03080402000500000000" pitchFamily="66" charset="0"/>
              </a:rPr>
              <a:t>.</a:t>
            </a:r>
            <a:endParaRPr lang="es-MX" b="1" dirty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041899">
            <a:off x="4972027" y="1377543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mtClean="0"/>
              <a:t>7</a:t>
            </a:r>
            <a:r>
              <a:rPr lang="es-MX" smtClean="0"/>
              <a:t> </a:t>
            </a:r>
            <a:r>
              <a:rPr lang="es-MX" dirty="0" smtClean="0"/>
              <a:t>/10/2020</a:t>
            </a:r>
            <a:endParaRPr lang="es-MX" dirty="0"/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2653938" y="3066637"/>
            <a:ext cx="219456" cy="1463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4418315" y="3374659"/>
            <a:ext cx="219456" cy="1463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4418315" y="3668038"/>
            <a:ext cx="219456" cy="1463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5370691" y="2075887"/>
            <a:ext cx="219456" cy="1463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2081895" y="4440387"/>
            <a:ext cx="36150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Las evidencias de los alumnos se envían hasta el día viernes 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534021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1565</TotalTime>
  <Words>115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Carranza</dc:creator>
  <cp:lastModifiedBy>Alejandra Carranza</cp:lastModifiedBy>
  <cp:revision>3</cp:revision>
  <dcterms:created xsi:type="dcterms:W3CDTF">2020-10-05T18:40:49Z</dcterms:created>
  <dcterms:modified xsi:type="dcterms:W3CDTF">2020-10-08T00:56:46Z</dcterms:modified>
</cp:coreProperties>
</file>