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9" d="100"/>
          <a:sy n="89" d="100"/>
        </p:scale>
        <p:origin x="1422" y="-1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="" xmlns:a16="http://schemas.microsoft.com/office/drawing/2014/main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223439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=""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=""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=""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=""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=""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=""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=""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07/10/2020</a:t>
            </a:r>
            <a:endParaRPr lang="es-MX" dirty="0"/>
          </a:p>
        </p:txBody>
      </p:sp>
      <p:sp>
        <p:nvSpPr>
          <p:cNvPr id="5" name="Conector 4"/>
          <p:cNvSpPr/>
          <p:nvPr/>
        </p:nvSpPr>
        <p:spPr>
          <a:xfrm>
            <a:off x="5557122" y="2202234"/>
            <a:ext cx="198127" cy="157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onector 12"/>
          <p:cNvSpPr/>
          <p:nvPr/>
        </p:nvSpPr>
        <p:spPr>
          <a:xfrm>
            <a:off x="2841967" y="3351495"/>
            <a:ext cx="198127" cy="157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Conector 14"/>
          <p:cNvSpPr/>
          <p:nvPr/>
        </p:nvSpPr>
        <p:spPr>
          <a:xfrm>
            <a:off x="4454373" y="3716354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4497394" y="4109797"/>
            <a:ext cx="241149" cy="2190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En el transcurso del día 	</a:t>
            </a:r>
            <a:r>
              <a:rPr lang="es-MX" sz="1400" dirty="0" smtClean="0"/>
              <a:t>9 </a:t>
            </a:r>
            <a:r>
              <a:rPr lang="es-MX" sz="1400" dirty="0" smtClean="0"/>
              <a:t>alumnos </a:t>
            </a:r>
            <a:r>
              <a:rPr lang="es-MX" sz="1400" dirty="0" smtClean="0"/>
              <a:t>enviaron sus evidencias a la plataforma establecida.  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hoy, se realizaron tareas que empataran con el programa de aprende en casa II en donde se abordaron los temas </a:t>
            </a:r>
            <a:r>
              <a:rPr lang="es-MX" sz="1200" dirty="0" smtClean="0"/>
              <a:t>del campo de lenguaje y comunicación donde se abordo el aprendizaje de narrar historias, en el programa se dio lectura a un cuento e hicieron preguntas sobre que trato el cuento, después contaron una breve historia de los sueños, y pusieron varias capsulas de niños, platicando algunos sueños que han tenido. La actividad encargada fue que los niños narraran un sueño y subieran su evidencia a las plataformas establecidas. </a:t>
            </a:r>
            <a:r>
              <a:rPr lang="es-MX" sz="1200" dirty="0" smtClean="0"/>
              <a:t/>
            </a:r>
            <a:br>
              <a:rPr lang="es-MX" sz="1200" dirty="0" smtClean="0"/>
            </a:br>
            <a:r>
              <a:rPr lang="es-MX" sz="1200" dirty="0" smtClean="0"/>
              <a:t>También se </a:t>
            </a:r>
            <a:r>
              <a:rPr lang="es-MX" sz="1200" dirty="0" smtClean="0"/>
              <a:t>hablo del área de educación física, pero esas actividades se realizan por parte del profesor de educación física.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136</Words>
  <Application>Microsoft Office PowerPoint</Application>
  <PresentationFormat>Carta (216 x 279 mm)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monse vazquez</cp:lastModifiedBy>
  <cp:revision>14</cp:revision>
  <dcterms:created xsi:type="dcterms:W3CDTF">2020-10-05T15:20:07Z</dcterms:created>
  <dcterms:modified xsi:type="dcterms:W3CDTF">2020-10-08T03:18:22Z</dcterms:modified>
</cp:coreProperties>
</file>