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778C"/>
    <a:srgbClr val="EB9CB2"/>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9" d="100"/>
          <a:sy n="89" d="100"/>
        </p:scale>
        <p:origin x="1506"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6000" spc="-38"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18779" y="5940828"/>
            <a:ext cx="5657850" cy="1524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22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37093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53040"/>
            <a:ext cx="1478756" cy="767656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553039"/>
            <a:ext cx="4350544" cy="7676560"/>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36955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8082B46-D362-4843-9A98-BB83C8F5011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0955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11936"/>
            <a:ext cx="5657850" cy="4754880"/>
          </a:xfrm>
        </p:spPr>
        <p:txBody>
          <a:bodyPr anchor="b" anchorCtr="0">
            <a:normAutofit/>
          </a:bodyPr>
          <a:lstStyle>
            <a:lvl1pPr>
              <a:lnSpc>
                <a:spcPct val="85000"/>
              </a:lnSpc>
              <a:defRPr sz="6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20" y="5937504"/>
            <a:ext cx="5657850" cy="1524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8082B46-D362-4843-9A98-BB83C8F5011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4F6DF44-9669-4101-A113-1565E8C1B8C1}" type="slidenum">
              <a:rPr lang="es-MX" smtClean="0"/>
              <a:t>‹Nº›</a:t>
            </a:fld>
            <a:endParaRPr lang="es-MX"/>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801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17220" y="2460979"/>
            <a:ext cx="2777490" cy="53644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97580" y="2460982"/>
            <a:ext cx="2777490" cy="53644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8082B46-D362-4843-9A98-BB83C8F5011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123727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17220" y="3443112"/>
            <a:ext cx="2777490" cy="438234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97580" y="3443112"/>
            <a:ext cx="2777490" cy="438234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8082B46-D362-4843-9A98-BB83C8F50118}" type="datetimeFigureOut">
              <a:rPr lang="es-MX" smtClean="0"/>
              <a:t>07/10/2020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44139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8082B46-D362-4843-9A98-BB83C8F50118}" type="datetimeFigureOut">
              <a:rPr lang="es-MX" smtClean="0"/>
              <a:t>07/10/2020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402438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8082B46-D362-4843-9A98-BB83C8F50118}" type="datetimeFigureOut">
              <a:rPr lang="es-MX" smtClean="0"/>
              <a:t>07/10/2020</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311415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7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95178" y="975360"/>
            <a:ext cx="3757045" cy="7010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261851" y="8613049"/>
            <a:ext cx="1472912" cy="486833"/>
          </a:xfrm>
        </p:spPr>
        <p:txBody>
          <a:bodyPr/>
          <a:lstStyle>
            <a:lvl1pPr algn="l">
              <a:defRPr/>
            </a:lvl1pPr>
          </a:lstStyle>
          <a:p>
            <a:fld id="{68082B46-D362-4843-9A98-BB83C8F50118}" type="datetimeFigureOut">
              <a:rPr lang="es-MX" smtClean="0"/>
              <a:t>07/10/2020</a:t>
            </a:fld>
            <a:endParaRPr lang="es-MX"/>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4F6DF44-9669-4101-A113-1565E8C1B8C1}" type="slidenum">
              <a:rPr lang="es-MX" smtClean="0"/>
              <a:t>‹Nº›</a:t>
            </a:fld>
            <a:endParaRPr lang="es-MX"/>
          </a:p>
        </p:txBody>
      </p:sp>
    </p:spTree>
    <p:extLst>
      <p:ext uri="{BB962C8B-B14F-4D97-AF65-F5344CB8AC3E}">
        <p14:creationId xmlns:p14="http://schemas.microsoft.com/office/powerpoint/2010/main" val="3817033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92140" cy="1097280"/>
          </a:xfrm>
        </p:spPr>
        <p:txBody>
          <a:bodyPr tIns="0" bIns="0" anchor="b">
            <a:noAutofit/>
          </a:bodyPr>
          <a:lstStyle>
            <a:lvl1pPr>
              <a:defRPr sz="27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 y="0"/>
            <a:ext cx="6857992" cy="6553435"/>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17219" y="7876032"/>
            <a:ext cx="5692140" cy="79248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8082B46-D362-4843-9A98-BB83C8F5011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4F6DF44-9669-4101-A113-1565E8C1B8C1}" type="slidenum">
              <a:rPr lang="es-MX" smtClean="0"/>
              <a:t>‹Nº›</a:t>
            </a:fld>
            <a:endParaRPr lang="es-MX"/>
          </a:p>
        </p:txBody>
      </p:sp>
    </p:spTree>
    <p:extLst>
      <p:ext uri="{BB962C8B-B14F-4D97-AF65-F5344CB8AC3E}">
        <p14:creationId xmlns:p14="http://schemas.microsoft.com/office/powerpoint/2010/main" val="271873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8534400"/>
            <a:ext cx="6858001"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8445754"/>
            <a:ext cx="6858001" cy="8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17219" y="2460979"/>
            <a:ext cx="5657851" cy="536448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1" y="8613049"/>
            <a:ext cx="1390652" cy="486833"/>
          </a:xfrm>
          <a:prstGeom prst="rect">
            <a:avLst/>
          </a:prstGeom>
        </p:spPr>
        <p:txBody>
          <a:bodyPr vert="horz" lIns="91440" tIns="45720" rIns="91440" bIns="45720" rtlCol="0" anchor="ctr"/>
          <a:lstStyle>
            <a:lvl1pPr algn="l">
              <a:defRPr sz="675">
                <a:solidFill>
                  <a:srgbClr val="FFFFFF"/>
                </a:solidFill>
              </a:defRPr>
            </a:lvl1pPr>
          </a:lstStyle>
          <a:p>
            <a:fld id="{68082B46-D362-4843-9A98-BB83C8F50118}" type="datetimeFigureOut">
              <a:rPr lang="es-MX" smtClean="0"/>
              <a:t>07/10/2020</a:t>
            </a:fld>
            <a:endParaRPr lang="es-MX"/>
          </a:p>
        </p:txBody>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675"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788">
                <a:solidFill>
                  <a:srgbClr val="FFFFFF"/>
                </a:solidFill>
              </a:defRPr>
            </a:lvl1pPr>
          </a:lstStyle>
          <a:p>
            <a:fld id="{84F6DF44-9669-4101-A113-1565E8C1B8C1}" type="slidenum">
              <a:rPr lang="es-MX" smtClean="0"/>
              <a:t>‹Nº›</a:t>
            </a:fld>
            <a:endParaRPr lang="es-MX"/>
          </a:p>
        </p:txBody>
      </p:sp>
      <p:cxnSp>
        <p:nvCxnSpPr>
          <p:cNvPr id="10" name="Straight Connector 9"/>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9725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6" Type="http://schemas.microsoft.com/office/2007/relationships/hdphoto" Target="../media/hdphoto2.wdp"/><Relationship Id="rId5" Type="http://schemas.microsoft.com/office/2007/relationships/hdphoto" Target="../media/hdphoto1.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059174"/>
            <a:ext cx="6773779" cy="718708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529308" y="53947"/>
            <a:ext cx="3871573" cy="646331"/>
          </a:xfrm>
          <a:prstGeom prst="rect">
            <a:avLst/>
          </a:prstGeom>
        </p:spPr>
        <p:txBody>
          <a:bodyPr wrap="none">
            <a:spAutoFit/>
          </a:bodyPr>
          <a:lstStyle/>
          <a:p>
            <a:pPr algn="ctr"/>
            <a:r>
              <a:rPr lang="es-MX" sz="3600" b="1" dirty="0" smtClean="0">
                <a:solidFill>
                  <a:schemeClr val="accent1"/>
                </a:solidFill>
                <a:latin typeface="Ink Free" panose="03080402000500000000" pitchFamily="66" charset="0"/>
              </a:rPr>
              <a:t>Diario de la alumna</a:t>
            </a:r>
            <a:endParaRPr lang="es-MX" sz="3600" b="1" dirty="0">
              <a:solidFill>
                <a:schemeClr val="accent1"/>
              </a:solidFill>
            </a:endParaRPr>
          </a:p>
        </p:txBody>
      </p:sp>
      <p:pic>
        <p:nvPicPr>
          <p:cNvPr id="8" name="Imagen 7"/>
          <p:cNvPicPr>
            <a:picLocks noChangeAspect="1"/>
          </p:cNvPicPr>
          <p:nvPr/>
        </p:nvPicPr>
        <p:blipFill>
          <a:blip r:embed="rId3"/>
          <a:stretch>
            <a:fillRect/>
          </a:stretch>
        </p:blipFill>
        <p:spPr>
          <a:xfrm>
            <a:off x="272367" y="6426898"/>
            <a:ext cx="1075935" cy="2627464"/>
          </a:xfrm>
          <a:prstGeom prst="rect">
            <a:avLst/>
          </a:prstGeom>
        </p:spPr>
      </p:pic>
      <p:sp>
        <p:nvSpPr>
          <p:cNvPr id="9" name="Rectángulo 8"/>
          <p:cNvSpPr/>
          <p:nvPr/>
        </p:nvSpPr>
        <p:spPr>
          <a:xfrm>
            <a:off x="156411" y="983788"/>
            <a:ext cx="6617368" cy="9072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2566020" y="2902610"/>
            <a:ext cx="272874" cy="3104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6">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5400881" y="1941789"/>
            <a:ext cx="272874" cy="31047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Marca de verificación iconos de la computadora, paloma, ángulo, rectángulo  png | PNGEgg"/>
          <p:cNvPicPr>
            <a:picLocks noChangeAspect="1" noChangeArrowheads="1"/>
          </p:cNvPicPr>
          <p:nvPr/>
        </p:nvPicPr>
        <p:blipFill>
          <a:blip r:embed="rId4" cstate="print">
            <a:extLst>
              <a:ext uri="{BEBA8EAE-BF5A-486C-A8C5-ECC9F3942E4B}">
                <a14:imgProps xmlns:a14="http://schemas.microsoft.com/office/drawing/2010/main">
                  <a14:imgLayer r:embed="rId6">
                    <a14:imgEffect>
                      <a14:backgroundRemoval t="9961" b="89844" l="5000" r="94333"/>
                    </a14:imgEffect>
                  </a14:imgLayer>
                </a14:imgProps>
              </a:ext>
              <a:ext uri="{28A0092B-C50C-407E-A947-70E740481C1C}">
                <a14:useLocalDpi xmlns:a14="http://schemas.microsoft.com/office/drawing/2010/main" val="0"/>
              </a:ext>
            </a:extLst>
          </a:blip>
          <a:srcRect/>
          <a:stretch>
            <a:fillRect/>
          </a:stretch>
        </p:blipFill>
        <p:spPr bwMode="auto">
          <a:xfrm>
            <a:off x="4359319" y="3534011"/>
            <a:ext cx="272874" cy="310470"/>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5847348" y="4102300"/>
            <a:ext cx="697830" cy="461665"/>
          </a:xfrm>
          <a:prstGeom prst="rect">
            <a:avLst/>
          </a:prstGeom>
          <a:noFill/>
        </p:spPr>
        <p:txBody>
          <a:bodyPr wrap="square" rtlCol="0">
            <a:spAutoFit/>
          </a:bodyPr>
          <a:lstStyle/>
          <a:p>
            <a:r>
              <a:rPr lang="es-MX" sz="2400" dirty="0" smtClean="0">
                <a:latin typeface="Berlin Sans FB" panose="020E0602020502020306" pitchFamily="34" charset="0"/>
              </a:rPr>
              <a:t>20</a:t>
            </a:r>
            <a:endParaRPr lang="es-MX" sz="2400" dirty="0">
              <a:latin typeface="Berlin Sans FB" panose="020E0602020502020306" pitchFamily="34" charset="0"/>
            </a:endParaRPr>
          </a:p>
        </p:txBody>
      </p:sp>
      <p:sp>
        <p:nvSpPr>
          <p:cNvPr id="17" name="CuadroTexto 16"/>
          <p:cNvSpPr txBox="1"/>
          <p:nvPr/>
        </p:nvSpPr>
        <p:spPr>
          <a:xfrm>
            <a:off x="5847348" y="4535157"/>
            <a:ext cx="457200" cy="461665"/>
          </a:xfrm>
          <a:prstGeom prst="rect">
            <a:avLst/>
          </a:prstGeom>
          <a:noFill/>
        </p:spPr>
        <p:txBody>
          <a:bodyPr wrap="square" rtlCol="0">
            <a:spAutoFit/>
          </a:bodyPr>
          <a:lstStyle/>
          <a:p>
            <a:r>
              <a:rPr lang="es-MX" sz="2400" dirty="0">
                <a:latin typeface="Berlin Sans FB" panose="020E0602020502020306" pitchFamily="34" charset="0"/>
              </a:rPr>
              <a:t>5</a:t>
            </a:r>
          </a:p>
        </p:txBody>
      </p:sp>
      <p:sp>
        <p:nvSpPr>
          <p:cNvPr id="18" name="CuadroTexto 17"/>
          <p:cNvSpPr txBox="1"/>
          <p:nvPr/>
        </p:nvSpPr>
        <p:spPr>
          <a:xfrm>
            <a:off x="5847348" y="5033766"/>
            <a:ext cx="457200" cy="461665"/>
          </a:xfrm>
          <a:prstGeom prst="rect">
            <a:avLst/>
          </a:prstGeom>
          <a:noFill/>
        </p:spPr>
        <p:txBody>
          <a:bodyPr wrap="square" rtlCol="0">
            <a:spAutoFit/>
          </a:bodyPr>
          <a:lstStyle/>
          <a:p>
            <a:r>
              <a:rPr lang="es-MX" sz="2400" dirty="0">
                <a:latin typeface="Berlin Sans FB" panose="020E0602020502020306" pitchFamily="34" charset="0"/>
              </a:rPr>
              <a:t>5</a:t>
            </a:r>
            <a:endParaRPr lang="es-MX" sz="2400" dirty="0">
              <a:latin typeface="Berlin Sans FB" panose="020E0602020502020306" pitchFamily="34" charset="0"/>
            </a:endParaRPr>
          </a:p>
        </p:txBody>
      </p:sp>
      <p:sp>
        <p:nvSpPr>
          <p:cNvPr id="19" name="CuadroTexto 18"/>
          <p:cNvSpPr txBox="1"/>
          <p:nvPr/>
        </p:nvSpPr>
        <p:spPr>
          <a:xfrm>
            <a:off x="2659425" y="5200816"/>
            <a:ext cx="3187923" cy="400110"/>
          </a:xfrm>
          <a:prstGeom prst="rect">
            <a:avLst/>
          </a:prstGeom>
          <a:noFill/>
        </p:spPr>
        <p:txBody>
          <a:bodyPr wrap="square" rtlCol="0">
            <a:spAutoFit/>
          </a:bodyPr>
          <a:lstStyle/>
          <a:p>
            <a:r>
              <a:rPr lang="es-MX" sz="2000" dirty="0" smtClean="0">
                <a:latin typeface="Berlin Sans FB" panose="020E0602020502020306" pitchFamily="34" charset="0"/>
              </a:rPr>
              <a:t>Falta de internet </a:t>
            </a:r>
            <a:endParaRPr lang="es-MX" sz="2000" dirty="0">
              <a:latin typeface="Berlin Sans FB" panose="020E0602020502020306" pitchFamily="34" charset="0"/>
            </a:endParaRPr>
          </a:p>
        </p:txBody>
      </p:sp>
      <p:sp>
        <p:nvSpPr>
          <p:cNvPr id="20" name="CuadroTexto 19"/>
          <p:cNvSpPr txBox="1"/>
          <p:nvPr/>
        </p:nvSpPr>
        <p:spPr>
          <a:xfrm>
            <a:off x="1348302" y="6033483"/>
            <a:ext cx="5124897" cy="2123658"/>
          </a:xfrm>
          <a:prstGeom prst="rect">
            <a:avLst/>
          </a:prstGeom>
          <a:noFill/>
        </p:spPr>
        <p:txBody>
          <a:bodyPr wrap="square" rtlCol="0">
            <a:spAutoFit/>
          </a:bodyPr>
          <a:lstStyle/>
          <a:p>
            <a:pPr algn="just"/>
            <a:r>
              <a:rPr lang="es-MX" sz="1200" dirty="0" smtClean="0">
                <a:latin typeface="Berlin Sans FB" panose="020E0602020502020306" pitchFamily="34" charset="0"/>
              </a:rPr>
              <a:t>El día de hoy </a:t>
            </a:r>
            <a:r>
              <a:rPr lang="es-MX" sz="1200" dirty="0">
                <a:latin typeface="Berlin Sans FB" panose="020E0602020502020306" pitchFamily="34" charset="0"/>
              </a:rPr>
              <a:t>e</a:t>
            </a:r>
            <a:r>
              <a:rPr lang="es-MX" sz="1200" dirty="0" smtClean="0">
                <a:latin typeface="Berlin Sans FB" panose="020E0602020502020306" pitchFamily="34" charset="0"/>
              </a:rPr>
              <a:t>n la </a:t>
            </a:r>
            <a:r>
              <a:rPr lang="es-MX" sz="1200" dirty="0" smtClean="0">
                <a:latin typeface="Berlin Sans FB" panose="020E0602020502020306" pitchFamily="34" charset="0"/>
              </a:rPr>
              <a:t>transmisión de aprende en casa se </a:t>
            </a:r>
            <a:r>
              <a:rPr lang="es-MX" sz="1200" dirty="0" smtClean="0">
                <a:latin typeface="Berlin Sans FB" panose="020E0602020502020306" pitchFamily="34" charset="0"/>
              </a:rPr>
              <a:t>trabajo el campo formativo de lenguaje y comunicación, el aprendizaje esperado estaba enfocado en que el alumno hablara acerca de las acciones de personajes de una historia, como actividad complementaria subí un video donde les contaba un cuento, después los papás les tenían que realizar una serie preguntas sobre la historia para que el alumno describiera lo que realizo cada personaje. </a:t>
            </a:r>
          </a:p>
          <a:p>
            <a:pPr algn="just"/>
            <a:r>
              <a:rPr lang="es-MX" sz="1200" dirty="0" smtClean="0">
                <a:latin typeface="Berlin Sans FB" panose="020E0602020502020306" pitchFamily="34" charset="0"/>
              </a:rPr>
              <a:t>Otra de las áreas de desarrollo personal y social que se trabajo fue educación física, donde el alumno tenia que explorar patrones básicos de movimiento a través de juegos con diferentes materiales, para favorecer este aprendizaje esperado el maestro de educación física les pidió a los alumnos realizar diferentes juegos y subir un video como evidencia. </a:t>
            </a:r>
            <a:endParaRPr lang="es-MX" sz="1200" dirty="0" smtClean="0">
              <a:latin typeface="Berlin Sans FB" panose="020E0602020502020306" pitchFamily="34" charset="0"/>
            </a:endParaRPr>
          </a:p>
        </p:txBody>
      </p:sp>
      <p:sp>
        <p:nvSpPr>
          <p:cNvPr id="21" name="Rectángulo redondeado 20"/>
          <p:cNvSpPr/>
          <p:nvPr/>
        </p:nvSpPr>
        <p:spPr>
          <a:xfrm>
            <a:off x="156411" y="645013"/>
            <a:ext cx="6388767" cy="1206519"/>
          </a:xfrm>
          <a:prstGeom prst="roundRect">
            <a:avLst/>
          </a:prstGeom>
          <a:solidFill>
            <a:srgbClr val="EB9CB2"/>
          </a:solidFill>
          <a:ln w="28575">
            <a:solidFill>
              <a:srgbClr val="E5778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entágono 9"/>
          <p:cNvSpPr/>
          <p:nvPr/>
        </p:nvSpPr>
        <p:spPr>
          <a:xfrm>
            <a:off x="56205" y="723421"/>
            <a:ext cx="6801795" cy="1066712"/>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Berlin Sans FB" panose="020E0602020502020306" pitchFamily="34" charset="0"/>
              </a:rPr>
              <a:t>Nombre de la educadora practicante:  Alejandra Abigail Bustos Gutiérrez </a:t>
            </a:r>
            <a:endParaRPr lang="es-MX" sz="1600" dirty="0" smtClean="0">
              <a:solidFill>
                <a:schemeClr val="tx1"/>
              </a:solidFill>
              <a:latin typeface="Berlin Sans FB" panose="020E0602020502020306" pitchFamily="34" charset="0"/>
            </a:endParaRPr>
          </a:p>
          <a:p>
            <a:pPr algn="ctr"/>
            <a:r>
              <a:rPr lang="es-MX" sz="1600" dirty="0" smtClean="0">
                <a:solidFill>
                  <a:schemeClr val="tx1"/>
                </a:solidFill>
                <a:latin typeface="Berlin Sans FB" panose="020E0602020502020306" pitchFamily="34" charset="0"/>
              </a:rPr>
              <a:t>Nombre del jardín de niños: Nueva Creación </a:t>
            </a:r>
          </a:p>
          <a:p>
            <a:pPr algn="ctr"/>
            <a:r>
              <a:rPr lang="es-MX" sz="1600" dirty="0" smtClean="0">
                <a:solidFill>
                  <a:schemeClr val="tx1"/>
                </a:solidFill>
                <a:latin typeface="Berlin Sans FB" panose="020E0602020502020306" pitchFamily="34" charset="0"/>
              </a:rPr>
              <a:t>Grupo de practica: 2 “B”</a:t>
            </a:r>
          </a:p>
          <a:p>
            <a:pPr algn="ctr"/>
            <a:r>
              <a:rPr lang="es-MX" sz="1600" dirty="0" smtClean="0">
                <a:solidFill>
                  <a:schemeClr val="tx1"/>
                </a:solidFill>
                <a:latin typeface="Berlin Sans FB" panose="020E0602020502020306" pitchFamily="34" charset="0"/>
              </a:rPr>
              <a:t>Fecha: 6 de octubre del 2020</a:t>
            </a:r>
          </a:p>
        </p:txBody>
      </p:sp>
    </p:spTree>
    <p:extLst>
      <p:ext uri="{BB962C8B-B14F-4D97-AF65-F5344CB8AC3E}">
        <p14:creationId xmlns:p14="http://schemas.microsoft.com/office/powerpoint/2010/main" val="1018098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1762</TotalTime>
  <Words>179</Words>
  <Application>Microsoft Office PowerPoint</Application>
  <PresentationFormat>Presentación en pantalla (4:3)</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Berlin Sans FB</vt:lpstr>
      <vt:lpstr>Calibri</vt:lpstr>
      <vt:lpstr>Calibri Light</vt:lpstr>
      <vt:lpstr>Ink Free</vt:lpstr>
      <vt:lpstr>Retrospección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SONIA</dc:creator>
  <cp:lastModifiedBy>aagtz99@gmail.com</cp:lastModifiedBy>
  <cp:revision>25</cp:revision>
  <dcterms:created xsi:type="dcterms:W3CDTF">2020-09-29T16:02:14Z</dcterms:created>
  <dcterms:modified xsi:type="dcterms:W3CDTF">2020-10-08T03:51:11Z</dcterms:modified>
</cp:coreProperties>
</file>