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B06621-6E5B-47B9-B99A-BAC1134B9B8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A3A15609-F335-415C-B890-B394B25E96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D1FAD0FF-295D-4C87-856D-B6EF242DED72}"/>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5" name="Marcador de pie de página 4">
            <a:extLst>
              <a:ext uri="{FF2B5EF4-FFF2-40B4-BE49-F238E27FC236}">
                <a16:creationId xmlns:a16="http://schemas.microsoft.com/office/drawing/2014/main" id="{01F949D3-697E-43D0-8BD0-BB52669E972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5ABDC19-EDF2-4C11-9429-A0C978A8B292}"/>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4033135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BC7EA6-F5AB-4572-BB74-1E65DD3346A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F0595A7-055C-4B40-88CB-397373146DA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F8ED11C-2242-44AB-8653-840061684950}"/>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5" name="Marcador de pie de página 4">
            <a:extLst>
              <a:ext uri="{FF2B5EF4-FFF2-40B4-BE49-F238E27FC236}">
                <a16:creationId xmlns:a16="http://schemas.microsoft.com/office/drawing/2014/main" id="{62DE671F-0108-44A1-88D3-E041D925CD1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BE1D8BA-B566-4485-923E-48F81DB801EF}"/>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480468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DF3FCFB-7B2A-4E5C-A7D9-95580947D17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1929AF0-E0EA-48A5-A34F-AE55166EC00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2D90EDB-2972-47DE-BABC-41A78B09C8A9}"/>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5" name="Marcador de pie de página 4">
            <a:extLst>
              <a:ext uri="{FF2B5EF4-FFF2-40B4-BE49-F238E27FC236}">
                <a16:creationId xmlns:a16="http://schemas.microsoft.com/office/drawing/2014/main" id="{052E2E00-766F-493E-A224-AA6827A99C1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A492667-0600-4025-A981-05D4BE0B3381}"/>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711191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89A23B-C0BA-4172-A542-2896A921580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E1BD2E7-B3E9-46D5-85F6-BD121ADC596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FF27C8A-5ED9-4754-B1B1-E471328AE989}"/>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5" name="Marcador de pie de página 4">
            <a:extLst>
              <a:ext uri="{FF2B5EF4-FFF2-40B4-BE49-F238E27FC236}">
                <a16:creationId xmlns:a16="http://schemas.microsoft.com/office/drawing/2014/main" id="{DCA1CECA-E32F-408E-B234-480242D5C55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EBA3F00-D8DB-4FB5-B4A2-1BD9D9ABCA33}"/>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1797388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A194C5-1FEA-4E09-AF77-1B767577993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191BD50-8C6D-4B06-9F29-13582F8A1C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85E9DBA-0402-4C40-8E0E-38FD27D46BB5}"/>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5" name="Marcador de pie de página 4">
            <a:extLst>
              <a:ext uri="{FF2B5EF4-FFF2-40B4-BE49-F238E27FC236}">
                <a16:creationId xmlns:a16="http://schemas.microsoft.com/office/drawing/2014/main" id="{47C7552D-F439-4AC9-897E-E374370A8EA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B1BE6F8-F588-4315-8984-B39618177DA9}"/>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1865243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A7BBBE-625C-4269-87FD-30AD3F9B406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A7203C8-ADDD-463A-9DE1-A0FB91B4BD4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1EB173C-20B9-4161-96F5-4217828DF94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BB399B7C-07E8-4BF6-A102-477DC5C06F98}"/>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6" name="Marcador de pie de página 5">
            <a:extLst>
              <a:ext uri="{FF2B5EF4-FFF2-40B4-BE49-F238E27FC236}">
                <a16:creationId xmlns:a16="http://schemas.microsoft.com/office/drawing/2014/main" id="{24259373-7CC2-4D23-8C4B-3390A6F11DA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3F9FF02-93F4-4535-B00C-F1B2C269CC9F}"/>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203073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F4858-5D03-4B39-9B5A-EE3C755BE1B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1BDFEA8-BBE0-4470-B6C5-65D66C8C51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CE09322-8164-4ABF-A232-75A6CB6A439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1FB6CE80-5CFE-412C-AC29-C3C01352F6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0605AED-9C8E-4529-96C2-C86AB1723E5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906EA88D-1E73-40F6-9223-D28D4CE70C24}"/>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8" name="Marcador de pie de página 7">
            <a:extLst>
              <a:ext uri="{FF2B5EF4-FFF2-40B4-BE49-F238E27FC236}">
                <a16:creationId xmlns:a16="http://schemas.microsoft.com/office/drawing/2014/main" id="{805142F6-D43C-4341-87BE-41E1D55E06B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ADB84487-222E-4069-8880-F3970123CBBC}"/>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188379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E03DC1-358F-4931-8FBB-665B7085917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E7A30E6-69DB-4412-9390-17AF57BB1E28}"/>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4" name="Marcador de pie de página 3">
            <a:extLst>
              <a:ext uri="{FF2B5EF4-FFF2-40B4-BE49-F238E27FC236}">
                <a16:creationId xmlns:a16="http://schemas.microsoft.com/office/drawing/2014/main" id="{718CC2E4-3AEF-44E6-8E7B-78ADA9DE280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71EE5B5C-CF32-49A0-9ABD-D201EEC6ECB8}"/>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240539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795A8AE-9C82-4CCA-A5B0-95C176082064}"/>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3" name="Marcador de pie de página 2">
            <a:extLst>
              <a:ext uri="{FF2B5EF4-FFF2-40B4-BE49-F238E27FC236}">
                <a16:creationId xmlns:a16="http://schemas.microsoft.com/office/drawing/2014/main" id="{A40548CC-3078-48DA-8763-AFF731CD193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28B3F652-14EB-4318-B961-10A3B9E03F64}"/>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250924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1F084F-1D8E-40D6-A224-2895F43BA40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DD442A0-9FB5-4AEE-B936-947E39F51E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5953BE13-7C8D-4874-8661-64B800537F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0A4644E-3780-4824-A87D-40F7DD45A110}"/>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6" name="Marcador de pie de página 5">
            <a:extLst>
              <a:ext uri="{FF2B5EF4-FFF2-40B4-BE49-F238E27FC236}">
                <a16:creationId xmlns:a16="http://schemas.microsoft.com/office/drawing/2014/main" id="{B4ACE691-BCBF-412D-B85A-00E329C801D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91FB00D-4424-44B5-82D5-635A307957CD}"/>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309098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3F3492-1340-4C72-B946-76BB319EBAF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24E6F3B-F336-4EFC-8E33-273CC3908D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C6D9852F-7D33-4209-9FE1-EAD5BE388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2687721-907B-4C08-B357-8C78B6675BDF}"/>
              </a:ext>
            </a:extLst>
          </p:cNvPr>
          <p:cNvSpPr>
            <a:spLocks noGrp="1"/>
          </p:cNvSpPr>
          <p:nvPr>
            <p:ph type="dt" sz="half" idx="10"/>
          </p:nvPr>
        </p:nvSpPr>
        <p:spPr/>
        <p:txBody>
          <a:bodyPr/>
          <a:lstStyle/>
          <a:p>
            <a:fld id="{51F00A20-0305-4BE6-9526-63C6BE5FE489}" type="datetimeFigureOut">
              <a:rPr lang="es-MX" smtClean="0"/>
              <a:t>07/10/2020</a:t>
            </a:fld>
            <a:endParaRPr lang="es-MX"/>
          </a:p>
        </p:txBody>
      </p:sp>
      <p:sp>
        <p:nvSpPr>
          <p:cNvPr id="6" name="Marcador de pie de página 5">
            <a:extLst>
              <a:ext uri="{FF2B5EF4-FFF2-40B4-BE49-F238E27FC236}">
                <a16:creationId xmlns:a16="http://schemas.microsoft.com/office/drawing/2014/main" id="{923B860E-47D2-4615-9B09-2B0CE756F80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1FF1CC2-61BA-4354-8D60-BCA8914BE114}"/>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1595222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EF70F2E-CE7D-414B-AEB8-3D09B37C24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8F49F3C-F346-466B-9593-0B2174916A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122846E-F742-4CA8-85E6-3F8897C7DA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00A20-0305-4BE6-9526-63C6BE5FE489}" type="datetimeFigureOut">
              <a:rPr lang="es-MX" smtClean="0"/>
              <a:t>07/10/2020</a:t>
            </a:fld>
            <a:endParaRPr lang="es-MX"/>
          </a:p>
        </p:txBody>
      </p:sp>
      <p:sp>
        <p:nvSpPr>
          <p:cNvPr id="5" name="Marcador de pie de página 4">
            <a:extLst>
              <a:ext uri="{FF2B5EF4-FFF2-40B4-BE49-F238E27FC236}">
                <a16:creationId xmlns:a16="http://schemas.microsoft.com/office/drawing/2014/main" id="{EDF872C4-1232-4A31-83D1-5AE2A77457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3D476C1B-46F2-4617-A814-8D6E0E2487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A40DA-A47F-4BDB-9C88-A09FA35D7313}" type="slidenum">
              <a:rPr lang="es-MX" smtClean="0"/>
              <a:t>‹Nº›</a:t>
            </a:fld>
            <a:endParaRPr lang="es-MX"/>
          </a:p>
        </p:txBody>
      </p:sp>
    </p:spTree>
    <p:extLst>
      <p:ext uri="{BB962C8B-B14F-4D97-AF65-F5344CB8AC3E}">
        <p14:creationId xmlns:p14="http://schemas.microsoft.com/office/powerpoint/2010/main" val="3123828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3065343" y="662272"/>
            <a:ext cx="6096000" cy="606361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3614026" y="132109"/>
            <a:ext cx="2547813" cy="415498"/>
          </a:xfrm>
          <a:prstGeom prst="rect">
            <a:avLst/>
          </a:prstGeom>
        </p:spPr>
        <p:txBody>
          <a:bodyPr wrap="none">
            <a:spAutoFit/>
          </a:bodyPr>
          <a:lstStyle/>
          <a:p>
            <a:pPr marL="214313" indent="-214313">
              <a:buFont typeface="Wingdings" panose="05000000000000000000" pitchFamily="2" charset="2"/>
              <a:buChar char="Ø"/>
            </a:pPr>
            <a:r>
              <a:rPr lang="es-MX" sz="2100" dirty="0">
                <a:solidFill>
                  <a:schemeClr val="accent1"/>
                </a:solidFill>
                <a:latin typeface="Ink Free" panose="03080402000500000000" pitchFamily="66" charset="0"/>
              </a:rPr>
              <a:t>Diario de la alumna</a:t>
            </a:r>
            <a:endParaRPr lang="es-MX" sz="2100" dirty="0">
              <a:solidFill>
                <a:schemeClr val="accent1"/>
              </a:solidFill>
            </a:endParaRPr>
          </a:p>
        </p:txBody>
      </p:sp>
      <p:sp>
        <p:nvSpPr>
          <p:cNvPr id="5" name="CuadroTexto 4"/>
          <p:cNvSpPr txBox="1"/>
          <p:nvPr/>
        </p:nvSpPr>
        <p:spPr>
          <a:xfrm>
            <a:off x="3242966" y="805686"/>
            <a:ext cx="2464633" cy="300082"/>
          </a:xfrm>
          <a:prstGeom prst="rect">
            <a:avLst/>
          </a:prstGeom>
          <a:solidFill>
            <a:schemeClr val="bg2">
              <a:lumMod val="90000"/>
            </a:schemeClr>
          </a:solidFill>
        </p:spPr>
        <p:txBody>
          <a:bodyPr wrap="square" rtlCol="0">
            <a:spAutoFit/>
          </a:bodyPr>
          <a:lstStyle/>
          <a:p>
            <a:pPr algn="ctr"/>
            <a:endParaRPr lang="es-MX" sz="1350" dirty="0"/>
          </a:p>
        </p:txBody>
      </p:sp>
      <p:sp>
        <p:nvSpPr>
          <p:cNvPr id="7" name="CuadroTexto 6"/>
          <p:cNvSpPr txBox="1"/>
          <p:nvPr/>
        </p:nvSpPr>
        <p:spPr>
          <a:xfrm>
            <a:off x="3242966" y="4898535"/>
            <a:ext cx="5551899" cy="1131079"/>
          </a:xfrm>
          <a:prstGeom prst="rect">
            <a:avLst/>
          </a:prstGeom>
          <a:noFill/>
        </p:spPr>
        <p:txBody>
          <a:bodyPr wrap="square" rtlCol="0">
            <a:spAutoFit/>
          </a:bodyPr>
          <a:lstStyle/>
          <a:p>
            <a:r>
              <a:rPr lang="es-MX" sz="1350" b="1" dirty="0">
                <a:latin typeface="Ink Free" panose="03080402000500000000" pitchFamily="66" charset="0"/>
              </a:rPr>
              <a:t>El día de hoy vimos el campo formativo de lenguaje y comunicación, en el programa vimos como algunos niños narraban sus sueño y experiencias, detallando las acciones que tuvieron.</a:t>
            </a:r>
          </a:p>
          <a:p>
            <a:r>
              <a:rPr lang="es-MX" sz="1350" b="1" dirty="0">
                <a:latin typeface="Ink Free" panose="03080402000500000000" pitchFamily="66" charset="0"/>
              </a:rPr>
              <a:t>Para reforzar lo visto, les envié un vídeo un cuento y unas preguntas sobre el mismo, para que ellos narraran las acciones de los personajes.</a:t>
            </a:r>
          </a:p>
        </p:txBody>
      </p:sp>
      <p:pic>
        <p:nvPicPr>
          <p:cNvPr id="8" name="Imagen 7"/>
          <p:cNvPicPr>
            <a:picLocks noChangeAspect="1"/>
          </p:cNvPicPr>
          <p:nvPr/>
        </p:nvPicPr>
        <p:blipFill>
          <a:blip r:embed="rId3"/>
          <a:stretch>
            <a:fillRect/>
          </a:stretch>
        </p:blipFill>
        <p:spPr>
          <a:xfrm>
            <a:off x="9176054" y="4474514"/>
            <a:ext cx="806951" cy="1970598"/>
          </a:xfrm>
          <a:prstGeom prst="rect">
            <a:avLst/>
          </a:prstGeom>
        </p:spPr>
      </p:pic>
      <p:sp>
        <p:nvSpPr>
          <p:cNvPr id="6" name="CuadroTexto 5"/>
          <p:cNvSpPr txBox="1"/>
          <p:nvPr/>
        </p:nvSpPr>
        <p:spPr>
          <a:xfrm>
            <a:off x="6332138" y="74401"/>
            <a:ext cx="2393606" cy="923330"/>
          </a:xfrm>
          <a:prstGeom prst="rect">
            <a:avLst/>
          </a:prstGeom>
          <a:noFill/>
        </p:spPr>
        <p:txBody>
          <a:bodyPr wrap="square" rtlCol="0">
            <a:spAutoFit/>
          </a:bodyPr>
          <a:lstStyle/>
          <a:p>
            <a:r>
              <a:rPr lang="es-MX" sz="1350" b="1" dirty="0">
                <a:latin typeface="Ink Free" panose="03080402000500000000" pitchFamily="66" charset="0"/>
              </a:rPr>
              <a:t>La asistencia las jornadas de práctica se corroborara con la actividad de entrega de diario a diario en escuela en red .</a:t>
            </a:r>
          </a:p>
        </p:txBody>
      </p:sp>
      <p:sp>
        <p:nvSpPr>
          <p:cNvPr id="9" name="Elipse 8">
            <a:extLst>
              <a:ext uri="{FF2B5EF4-FFF2-40B4-BE49-F238E27FC236}">
                <a16:creationId xmlns:a16="http://schemas.microsoft.com/office/drawing/2014/main" id="{E3E3986B-96E9-47C2-89CA-49D13E6C28F3}"/>
              </a:ext>
            </a:extLst>
          </p:cNvPr>
          <p:cNvSpPr/>
          <p:nvPr/>
        </p:nvSpPr>
        <p:spPr>
          <a:xfrm>
            <a:off x="5349790" y="2246358"/>
            <a:ext cx="242628" cy="243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lipse 10">
            <a:extLst>
              <a:ext uri="{FF2B5EF4-FFF2-40B4-BE49-F238E27FC236}">
                <a16:creationId xmlns:a16="http://schemas.microsoft.com/office/drawing/2014/main" id="{218ADD03-8555-4F47-866F-582D06863E7C}"/>
              </a:ext>
            </a:extLst>
          </p:cNvPr>
          <p:cNvSpPr/>
          <p:nvPr/>
        </p:nvSpPr>
        <p:spPr>
          <a:xfrm>
            <a:off x="7952290" y="1493002"/>
            <a:ext cx="250805" cy="136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a:extLst>
              <a:ext uri="{FF2B5EF4-FFF2-40B4-BE49-F238E27FC236}">
                <a16:creationId xmlns:a16="http://schemas.microsoft.com/office/drawing/2014/main" id="{444C670E-DCFA-40D7-92BD-0840F3EC9AC6}"/>
              </a:ext>
            </a:extLst>
          </p:cNvPr>
          <p:cNvSpPr/>
          <p:nvPr/>
        </p:nvSpPr>
        <p:spPr>
          <a:xfrm>
            <a:off x="4918596" y="3322156"/>
            <a:ext cx="3450223" cy="243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28</a:t>
            </a:r>
          </a:p>
        </p:txBody>
      </p:sp>
      <p:sp>
        <p:nvSpPr>
          <p:cNvPr id="14" name="Rectángulo 13">
            <a:extLst>
              <a:ext uri="{FF2B5EF4-FFF2-40B4-BE49-F238E27FC236}">
                <a16:creationId xmlns:a16="http://schemas.microsoft.com/office/drawing/2014/main" id="{BEB17F00-32D1-472B-8019-E34267742633}"/>
              </a:ext>
            </a:extLst>
          </p:cNvPr>
          <p:cNvSpPr/>
          <p:nvPr/>
        </p:nvSpPr>
        <p:spPr>
          <a:xfrm>
            <a:off x="4887932" y="3678371"/>
            <a:ext cx="3450223" cy="243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7</a:t>
            </a:r>
          </a:p>
        </p:txBody>
      </p:sp>
      <p:sp>
        <p:nvSpPr>
          <p:cNvPr id="16" name="Rectángulo 15">
            <a:extLst>
              <a:ext uri="{FF2B5EF4-FFF2-40B4-BE49-F238E27FC236}">
                <a16:creationId xmlns:a16="http://schemas.microsoft.com/office/drawing/2014/main" id="{B1614E1B-4958-4376-B471-51FBF6B0C4B5}"/>
              </a:ext>
            </a:extLst>
          </p:cNvPr>
          <p:cNvSpPr/>
          <p:nvPr/>
        </p:nvSpPr>
        <p:spPr>
          <a:xfrm>
            <a:off x="4887932" y="4027746"/>
            <a:ext cx="3450223" cy="401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1</a:t>
            </a:r>
          </a:p>
        </p:txBody>
      </p:sp>
      <p:sp>
        <p:nvSpPr>
          <p:cNvPr id="17" name="Rectángulo 16">
            <a:extLst>
              <a:ext uri="{FF2B5EF4-FFF2-40B4-BE49-F238E27FC236}">
                <a16:creationId xmlns:a16="http://schemas.microsoft.com/office/drawing/2014/main" id="{32696250-FBC1-42AC-8A92-27F2F67FA8F6}"/>
              </a:ext>
            </a:extLst>
          </p:cNvPr>
          <p:cNvSpPr/>
          <p:nvPr/>
        </p:nvSpPr>
        <p:spPr>
          <a:xfrm>
            <a:off x="7740115" y="917591"/>
            <a:ext cx="2109499" cy="530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07de octubre 2020</a:t>
            </a:r>
          </a:p>
        </p:txBody>
      </p:sp>
      <p:sp>
        <p:nvSpPr>
          <p:cNvPr id="19" name="CuadroTexto 18">
            <a:extLst>
              <a:ext uri="{FF2B5EF4-FFF2-40B4-BE49-F238E27FC236}">
                <a16:creationId xmlns:a16="http://schemas.microsoft.com/office/drawing/2014/main" id="{0C1B2EA7-C3FD-4918-A0A6-24E25BC5A16C}"/>
              </a:ext>
            </a:extLst>
          </p:cNvPr>
          <p:cNvSpPr txBox="1"/>
          <p:nvPr/>
        </p:nvSpPr>
        <p:spPr>
          <a:xfrm>
            <a:off x="733970" y="249504"/>
            <a:ext cx="2093573" cy="6443944"/>
          </a:xfrm>
          <a:prstGeom prst="rect">
            <a:avLst/>
          </a:prstGeom>
          <a:solidFill>
            <a:schemeClr val="bg2">
              <a:lumMod val="90000"/>
            </a:schemeClr>
          </a:solidFill>
        </p:spPr>
        <p:txBody>
          <a:bodyPr wrap="square" rtlCol="0">
            <a:spAutoFit/>
          </a:bodyPr>
          <a:lstStyle/>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JN. EUTIMIO ALBERTO CUELLAR GORIBAR T.M.</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PROLONGACION CIPRES #355 COL. NUEVA MIRASIERRA, SALTILLO COAHUILA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TEL: 1434763</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CLAVE: 05EJN0182Z             ZONA ESCOLAR 107</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solidFill>
                  <a:srgbClr val="7F7F7F"/>
                </a:solidFill>
                <a:latin typeface="Calibri" panose="020F0502020204030204" pitchFamily="34" charset="0"/>
                <a:ea typeface="Calibri" panose="020F0502020204030204" pitchFamily="34" charset="0"/>
                <a:cs typeface="Times New Roman" panose="02020603050405020304" pitchFamily="18" charset="0"/>
              </a:rPr>
              <a:t>3</a:t>
            </a:r>
            <a:r>
              <a:rPr lang="es-MX"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°B                                                                                                                    MAESTRA: DANIELA ELIZABETH LUNA RANGEL</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MX" sz="1350" dirty="0"/>
          </a:p>
        </p:txBody>
      </p:sp>
    </p:spTree>
    <p:extLst>
      <p:ext uri="{BB962C8B-B14F-4D97-AF65-F5344CB8AC3E}">
        <p14:creationId xmlns:p14="http://schemas.microsoft.com/office/powerpoint/2010/main" val="1018098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3065343" y="662272"/>
            <a:ext cx="6096000" cy="606361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3614026" y="132109"/>
            <a:ext cx="2547813" cy="415498"/>
          </a:xfrm>
          <a:prstGeom prst="rect">
            <a:avLst/>
          </a:prstGeom>
        </p:spPr>
        <p:txBody>
          <a:bodyPr wrap="none">
            <a:spAutoFit/>
          </a:bodyPr>
          <a:lstStyle/>
          <a:p>
            <a:pPr marL="214313" indent="-214313">
              <a:buFont typeface="Wingdings" panose="05000000000000000000" pitchFamily="2" charset="2"/>
              <a:buChar char="Ø"/>
            </a:pPr>
            <a:r>
              <a:rPr lang="es-MX" sz="2100" dirty="0">
                <a:solidFill>
                  <a:schemeClr val="accent1"/>
                </a:solidFill>
                <a:latin typeface="Ink Free" panose="03080402000500000000" pitchFamily="66" charset="0"/>
              </a:rPr>
              <a:t>Diario de la alumna</a:t>
            </a:r>
            <a:endParaRPr lang="es-MX" sz="2100" dirty="0">
              <a:solidFill>
                <a:schemeClr val="accent1"/>
              </a:solidFill>
            </a:endParaRPr>
          </a:p>
        </p:txBody>
      </p:sp>
      <p:sp>
        <p:nvSpPr>
          <p:cNvPr id="5" name="CuadroTexto 4"/>
          <p:cNvSpPr txBox="1"/>
          <p:nvPr/>
        </p:nvSpPr>
        <p:spPr>
          <a:xfrm>
            <a:off x="3242966" y="805686"/>
            <a:ext cx="2464633" cy="300082"/>
          </a:xfrm>
          <a:prstGeom prst="rect">
            <a:avLst/>
          </a:prstGeom>
          <a:solidFill>
            <a:schemeClr val="bg2">
              <a:lumMod val="90000"/>
            </a:schemeClr>
          </a:solidFill>
        </p:spPr>
        <p:txBody>
          <a:bodyPr wrap="square" rtlCol="0">
            <a:spAutoFit/>
          </a:bodyPr>
          <a:lstStyle/>
          <a:p>
            <a:pPr algn="ctr"/>
            <a:endParaRPr lang="es-MX" sz="1350" dirty="0"/>
          </a:p>
        </p:txBody>
      </p:sp>
      <p:sp>
        <p:nvSpPr>
          <p:cNvPr id="7" name="CuadroTexto 6"/>
          <p:cNvSpPr txBox="1"/>
          <p:nvPr/>
        </p:nvSpPr>
        <p:spPr>
          <a:xfrm>
            <a:off x="3242966" y="4898535"/>
            <a:ext cx="5551899" cy="715581"/>
          </a:xfrm>
          <a:prstGeom prst="rect">
            <a:avLst/>
          </a:prstGeom>
          <a:noFill/>
        </p:spPr>
        <p:txBody>
          <a:bodyPr wrap="square" rtlCol="0">
            <a:spAutoFit/>
          </a:bodyPr>
          <a:lstStyle/>
          <a:p>
            <a:r>
              <a:rPr lang="es-MX" sz="1350" b="1" dirty="0">
                <a:latin typeface="Ink Free" panose="03080402000500000000" pitchFamily="66" charset="0"/>
              </a:rPr>
              <a:t>También vimos el campo formativo de educación física, en el programa les indicaron realizar algunos ejercicios, para reforzar la actividad, les puse algunos juegos como caminar en línea recta, lanzar objetos y atraparlos. </a:t>
            </a:r>
          </a:p>
        </p:txBody>
      </p:sp>
      <p:pic>
        <p:nvPicPr>
          <p:cNvPr id="8" name="Imagen 7"/>
          <p:cNvPicPr>
            <a:picLocks noChangeAspect="1"/>
          </p:cNvPicPr>
          <p:nvPr/>
        </p:nvPicPr>
        <p:blipFill>
          <a:blip r:embed="rId3"/>
          <a:stretch>
            <a:fillRect/>
          </a:stretch>
        </p:blipFill>
        <p:spPr>
          <a:xfrm>
            <a:off x="9176054" y="4474514"/>
            <a:ext cx="806951" cy="1970598"/>
          </a:xfrm>
          <a:prstGeom prst="rect">
            <a:avLst/>
          </a:prstGeom>
        </p:spPr>
      </p:pic>
      <p:sp>
        <p:nvSpPr>
          <p:cNvPr id="6" name="CuadroTexto 5"/>
          <p:cNvSpPr txBox="1"/>
          <p:nvPr/>
        </p:nvSpPr>
        <p:spPr>
          <a:xfrm>
            <a:off x="6332138" y="74401"/>
            <a:ext cx="2393606" cy="923330"/>
          </a:xfrm>
          <a:prstGeom prst="rect">
            <a:avLst/>
          </a:prstGeom>
          <a:noFill/>
        </p:spPr>
        <p:txBody>
          <a:bodyPr wrap="square" rtlCol="0">
            <a:spAutoFit/>
          </a:bodyPr>
          <a:lstStyle/>
          <a:p>
            <a:r>
              <a:rPr lang="es-MX" sz="1350" b="1" dirty="0">
                <a:latin typeface="Ink Free" panose="03080402000500000000" pitchFamily="66" charset="0"/>
              </a:rPr>
              <a:t>La asistencia las jornadas de práctica se corroborara con la actividad de entrega de diario a diario en escuela en red .</a:t>
            </a:r>
          </a:p>
        </p:txBody>
      </p:sp>
      <p:sp>
        <p:nvSpPr>
          <p:cNvPr id="9" name="Elipse 8">
            <a:extLst>
              <a:ext uri="{FF2B5EF4-FFF2-40B4-BE49-F238E27FC236}">
                <a16:creationId xmlns:a16="http://schemas.microsoft.com/office/drawing/2014/main" id="{E3E3986B-96E9-47C2-89CA-49D13E6C28F3}"/>
              </a:ext>
            </a:extLst>
          </p:cNvPr>
          <p:cNvSpPr/>
          <p:nvPr/>
        </p:nvSpPr>
        <p:spPr>
          <a:xfrm>
            <a:off x="5349790" y="2237213"/>
            <a:ext cx="242628" cy="243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1" name="Elipse 10">
            <a:extLst>
              <a:ext uri="{FF2B5EF4-FFF2-40B4-BE49-F238E27FC236}">
                <a16:creationId xmlns:a16="http://schemas.microsoft.com/office/drawing/2014/main" id="{218ADD03-8555-4F47-866F-582D06863E7C}"/>
              </a:ext>
            </a:extLst>
          </p:cNvPr>
          <p:cNvSpPr/>
          <p:nvPr/>
        </p:nvSpPr>
        <p:spPr>
          <a:xfrm>
            <a:off x="7952290" y="1494636"/>
            <a:ext cx="250805" cy="136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2" name="Rectángulo 11">
            <a:extLst>
              <a:ext uri="{FF2B5EF4-FFF2-40B4-BE49-F238E27FC236}">
                <a16:creationId xmlns:a16="http://schemas.microsoft.com/office/drawing/2014/main" id="{444C670E-DCFA-40D7-92BD-0840F3EC9AC6}"/>
              </a:ext>
            </a:extLst>
          </p:cNvPr>
          <p:cNvSpPr/>
          <p:nvPr/>
        </p:nvSpPr>
        <p:spPr>
          <a:xfrm>
            <a:off x="4890052" y="3348988"/>
            <a:ext cx="3450223" cy="243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28</a:t>
            </a:r>
          </a:p>
        </p:txBody>
      </p:sp>
      <p:sp>
        <p:nvSpPr>
          <p:cNvPr id="14" name="Rectángulo 13">
            <a:extLst>
              <a:ext uri="{FF2B5EF4-FFF2-40B4-BE49-F238E27FC236}">
                <a16:creationId xmlns:a16="http://schemas.microsoft.com/office/drawing/2014/main" id="{BEB17F00-32D1-472B-8019-E34267742633}"/>
              </a:ext>
            </a:extLst>
          </p:cNvPr>
          <p:cNvSpPr/>
          <p:nvPr/>
        </p:nvSpPr>
        <p:spPr>
          <a:xfrm>
            <a:off x="4887932" y="3678371"/>
            <a:ext cx="3450223" cy="243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7</a:t>
            </a:r>
          </a:p>
        </p:txBody>
      </p:sp>
      <p:sp>
        <p:nvSpPr>
          <p:cNvPr id="16" name="Rectángulo 15">
            <a:extLst>
              <a:ext uri="{FF2B5EF4-FFF2-40B4-BE49-F238E27FC236}">
                <a16:creationId xmlns:a16="http://schemas.microsoft.com/office/drawing/2014/main" id="{B1614E1B-4958-4376-B471-51FBF6B0C4B5}"/>
              </a:ext>
            </a:extLst>
          </p:cNvPr>
          <p:cNvSpPr/>
          <p:nvPr/>
        </p:nvSpPr>
        <p:spPr>
          <a:xfrm>
            <a:off x="4887932" y="4027746"/>
            <a:ext cx="3450223" cy="401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1</a:t>
            </a:r>
          </a:p>
        </p:txBody>
      </p:sp>
      <p:sp>
        <p:nvSpPr>
          <p:cNvPr id="17" name="Rectángulo 16">
            <a:extLst>
              <a:ext uri="{FF2B5EF4-FFF2-40B4-BE49-F238E27FC236}">
                <a16:creationId xmlns:a16="http://schemas.microsoft.com/office/drawing/2014/main" id="{32696250-FBC1-42AC-8A92-27F2F67FA8F6}"/>
              </a:ext>
            </a:extLst>
          </p:cNvPr>
          <p:cNvSpPr/>
          <p:nvPr/>
        </p:nvSpPr>
        <p:spPr>
          <a:xfrm>
            <a:off x="7740115" y="917591"/>
            <a:ext cx="2109499" cy="530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07 de octubre 2020</a:t>
            </a:r>
          </a:p>
        </p:txBody>
      </p:sp>
      <p:sp>
        <p:nvSpPr>
          <p:cNvPr id="19" name="CuadroTexto 18">
            <a:extLst>
              <a:ext uri="{FF2B5EF4-FFF2-40B4-BE49-F238E27FC236}">
                <a16:creationId xmlns:a16="http://schemas.microsoft.com/office/drawing/2014/main" id="{0C1B2EA7-C3FD-4918-A0A6-24E25BC5A16C}"/>
              </a:ext>
            </a:extLst>
          </p:cNvPr>
          <p:cNvSpPr txBox="1"/>
          <p:nvPr/>
        </p:nvSpPr>
        <p:spPr>
          <a:xfrm>
            <a:off x="733970" y="249504"/>
            <a:ext cx="2093573" cy="6443944"/>
          </a:xfrm>
          <a:prstGeom prst="rect">
            <a:avLst/>
          </a:prstGeom>
          <a:solidFill>
            <a:schemeClr val="bg2">
              <a:lumMod val="90000"/>
            </a:schemeClr>
          </a:solidFill>
        </p:spPr>
        <p:txBody>
          <a:bodyPr wrap="square" rtlCol="0">
            <a:spAutoFit/>
          </a:bodyPr>
          <a:lstStyle/>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JN. EUTIMIO ALBERTO CUELLAR GORIBAR T.M.</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PROLONGACION CIPRES #355 COL. NUEVA MIRASIERRA, SALTILLO COAHUILA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TEL: 1434763</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CLAVE: 05EJN0182Z             ZONA ESCOLAR 107</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solidFill>
                  <a:srgbClr val="7F7F7F"/>
                </a:solidFill>
                <a:latin typeface="Calibri" panose="020F0502020204030204" pitchFamily="34" charset="0"/>
                <a:ea typeface="Calibri" panose="020F0502020204030204" pitchFamily="34" charset="0"/>
                <a:cs typeface="Times New Roman" panose="02020603050405020304" pitchFamily="18" charset="0"/>
              </a:rPr>
              <a:t>3</a:t>
            </a:r>
            <a:r>
              <a:rPr lang="es-MX"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°B                                                                                                                    MAESTRA: DANIELA ELIZABETH LUNA RANGEL</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MX" sz="1350" dirty="0"/>
          </a:p>
        </p:txBody>
      </p:sp>
      <p:sp>
        <p:nvSpPr>
          <p:cNvPr id="10" name="Elipse 9">
            <a:extLst>
              <a:ext uri="{FF2B5EF4-FFF2-40B4-BE49-F238E27FC236}">
                <a16:creationId xmlns:a16="http://schemas.microsoft.com/office/drawing/2014/main" id="{A6E2164C-E5C6-4FF6-92DB-9B646EED35C1}"/>
              </a:ext>
            </a:extLst>
          </p:cNvPr>
          <p:cNvSpPr/>
          <p:nvPr/>
        </p:nvSpPr>
        <p:spPr>
          <a:xfrm>
            <a:off x="7018012" y="2788461"/>
            <a:ext cx="250805" cy="136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0588352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241</Words>
  <Application>Microsoft Office PowerPoint</Application>
  <PresentationFormat>Panorámica</PresentationFormat>
  <Paragraphs>25</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Calibri</vt:lpstr>
      <vt:lpstr>Calibri Light</vt:lpstr>
      <vt:lpstr>Ink Free</vt:lpstr>
      <vt:lpstr>Wingdings</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ELIZABETH LUNA RANGEL</dc:creator>
  <cp:lastModifiedBy>DANIELA ELIZABETH LUNA RANGEL</cp:lastModifiedBy>
  <cp:revision>6</cp:revision>
  <dcterms:created xsi:type="dcterms:W3CDTF">2020-10-07T01:13:03Z</dcterms:created>
  <dcterms:modified xsi:type="dcterms:W3CDTF">2020-10-08T04:16:27Z</dcterms:modified>
</cp:coreProperties>
</file>