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5A1"/>
    <a:srgbClr val="FAD8CE"/>
    <a:srgbClr val="C4D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3" autoAdjust="0"/>
    <p:restoredTop sz="94660"/>
  </p:normalViewPr>
  <p:slideViewPr>
    <p:cSldViewPr snapToGrid="0">
      <p:cViewPr>
        <p:scale>
          <a:sx n="75" d="100"/>
          <a:sy n="75" d="100"/>
        </p:scale>
        <p:origin x="2214" y="-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38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58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743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1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92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48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53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40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023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3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7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60BA-5AB1-4EC1-8629-548358DD4FF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1DE0E-9C96-49B5-87CC-2F640186A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00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110081" y="1218657"/>
            <a:ext cx="5237318" cy="68607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9944" y="375718"/>
            <a:ext cx="3188693" cy="503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2768" indent="-272768">
              <a:buFont typeface="Wingdings" panose="05000000000000000000" pitchFamily="2" charset="2"/>
              <a:buChar char="Ø"/>
            </a:pPr>
            <a:r>
              <a:rPr lang="es-MX" sz="2673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673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1987" y="1002478"/>
            <a:ext cx="3175527" cy="10323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527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527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527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316758" y="8401029"/>
            <a:ext cx="5237318" cy="444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46" b="1" u="sng" dirty="0">
                <a:latin typeface="Ink Free" panose="03080402000500000000" pitchFamily="66" charset="0"/>
              </a:rPr>
              <a:t>Nota: </a:t>
            </a:r>
            <a:r>
              <a:rPr lang="es-MX" sz="1146" b="1" dirty="0">
                <a:latin typeface="Ink Free" panose="03080402000500000000" pitchFamily="66" charset="0"/>
              </a:rPr>
              <a:t>los días que tengan clase virtual agregaran una fotografía para evidenciar la intervención a distancia.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729557" y="302266"/>
            <a:ext cx="3046581" cy="114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18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AC6947-9EE0-4F7E-BC82-8416B2123A59}"/>
              </a:ext>
            </a:extLst>
          </p:cNvPr>
          <p:cNvSpPr txBox="1"/>
          <p:nvPr/>
        </p:nvSpPr>
        <p:spPr>
          <a:xfrm rot="21181461">
            <a:off x="4925167" y="1510376"/>
            <a:ext cx="1621192" cy="356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18"/>
              <a:t>07/10/2020</a:t>
            </a:r>
            <a:endParaRPr lang="es-MX" sz="1718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A649B6D-8548-4C61-95D2-73E95488B261}"/>
              </a:ext>
            </a:extLst>
          </p:cNvPr>
          <p:cNvSpPr/>
          <p:nvPr/>
        </p:nvSpPr>
        <p:spPr>
          <a:xfrm>
            <a:off x="1319210" y="5942761"/>
            <a:ext cx="4819060" cy="233333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4CB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718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78" y="6342686"/>
            <a:ext cx="1027088" cy="2508178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E441BACA-57BB-4F4F-85F6-B7F3B81FFBE3}"/>
              </a:ext>
            </a:extLst>
          </p:cNvPr>
          <p:cNvSpPr/>
          <p:nvPr/>
        </p:nvSpPr>
        <p:spPr>
          <a:xfrm>
            <a:off x="1409354" y="5995181"/>
            <a:ext cx="47289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459" indent="-148459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Se retomó el aprendizaje de  "Narra historias que le son familiares, habla acerca de los personajes y sus características, de las acciones y los lugares donde se desarrollan". </a:t>
            </a:r>
          </a:p>
          <a:p>
            <a:pPr marL="148459" indent="-148459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Realicé cuestionamientos sobre la historia que se contó en el programa de Aprende en casa. Los alumnos conversaron ideas principales de la historia, asi como la secuencia de aconteciminentos. </a:t>
            </a:r>
          </a:p>
          <a:p>
            <a:pPr marL="148459" indent="-148459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Consdiero que un área de oportunidad sería planear actividades en dónde las pudiéramos hacer juntos, así como si estuviéramos en el jardín. </a:t>
            </a:r>
          </a:p>
          <a:p>
            <a:pPr marL="148459" indent="-148459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Al ser pocos niños los que se conectaron, tuve más oportunidad de rescatar iformacion sobre el desarrollo del aprendizaje. </a:t>
            </a:r>
          </a:p>
          <a:p>
            <a:pPr marL="148459" indent="-148459">
              <a:buFont typeface="Arial" panose="020B0604020202020204" pitchFamily="34" charset="0"/>
              <a:buChar char="•"/>
            </a:pPr>
            <a:r>
              <a:rPr lang="es-MX" sz="1200">
                <a:latin typeface="Berlin Sans FB" panose="020E0602020502020306" pitchFamily="34" charset="0"/>
              </a:rPr>
              <a:t>*Mi educadora no ingresó a mi sala, por cuestiones personales.</a:t>
            </a:r>
          </a:p>
        </p:txBody>
      </p:sp>
      <p:sp>
        <p:nvSpPr>
          <p:cNvPr id="7" name="Signo de multiplicación 6">
            <a:extLst>
              <a:ext uri="{FF2B5EF4-FFF2-40B4-BE49-F238E27FC236}">
                <a16:creationId xmlns:a16="http://schemas.microsoft.com/office/drawing/2014/main" id="{1FA5E530-0268-4937-83A8-0A8607C1F22E}"/>
              </a:ext>
            </a:extLst>
          </p:cNvPr>
          <p:cNvSpPr/>
          <p:nvPr/>
        </p:nvSpPr>
        <p:spPr>
          <a:xfrm>
            <a:off x="5338296" y="2119341"/>
            <a:ext cx="193184" cy="230566"/>
          </a:xfrm>
          <a:prstGeom prst="mathMultiply">
            <a:avLst/>
          </a:prstGeom>
          <a:solidFill>
            <a:srgbClr val="C4D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37BDBF03-DC6E-4865-A8E5-62582A75E4DF}"/>
              </a:ext>
            </a:extLst>
          </p:cNvPr>
          <p:cNvSpPr/>
          <p:nvPr/>
        </p:nvSpPr>
        <p:spPr>
          <a:xfrm>
            <a:off x="4497945" y="3636499"/>
            <a:ext cx="193184" cy="230566"/>
          </a:xfrm>
          <a:prstGeom prst="mathMultiply">
            <a:avLst/>
          </a:prstGeom>
          <a:solidFill>
            <a:srgbClr val="C4D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6CDEBF4-C269-4FB3-987B-0C8A3DD2D207}"/>
              </a:ext>
            </a:extLst>
          </p:cNvPr>
          <p:cNvSpPr txBox="1"/>
          <p:nvPr/>
        </p:nvSpPr>
        <p:spPr>
          <a:xfrm>
            <a:off x="5528242" y="4068097"/>
            <a:ext cx="6632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>
                <a:latin typeface="Berlin Sans FB" panose="020E0602020502020306" pitchFamily="34" charset="0"/>
              </a:rPr>
              <a:t>12</a:t>
            </a:r>
          </a:p>
          <a:p>
            <a:pPr algn="ctr"/>
            <a:r>
              <a:rPr lang="es-MX" sz="2800">
                <a:latin typeface="Berlin Sans FB" panose="020E0602020502020306" pitchFamily="34" charset="0"/>
              </a:rPr>
              <a:t>1</a:t>
            </a:r>
          </a:p>
          <a:p>
            <a:pPr algn="ctr"/>
            <a:r>
              <a:rPr lang="es-MX" sz="2800">
                <a:latin typeface="Berlin Sans FB" panose="020E0602020502020306" pitchFamily="34" charset="0"/>
              </a:rPr>
              <a:t>21</a:t>
            </a:r>
          </a:p>
          <a:p>
            <a:pPr algn="ctr"/>
            <a:endParaRPr lang="es-MX" sz="280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74BD156D-AB31-4501-A4F4-62BCACAC2D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2" y="192186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sz="2400"/>
          </a:p>
        </p:txBody>
      </p:sp>
      <p:pic>
        <p:nvPicPr>
          <p:cNvPr id="4" name="Picture 4" descr=" ">
            <a:extLst>
              <a:ext uri="{FF2B5EF4-FFF2-40B4-BE49-F238E27FC236}">
                <a16:creationId xmlns:a16="http://schemas.microsoft.com/office/drawing/2014/main" id="{CE146AD2-9D05-46A1-B9C8-74504BBE2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2" cy="913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C7AD1B7-7FDA-4376-9ADB-51FF466E78C6}"/>
              </a:ext>
            </a:extLst>
          </p:cNvPr>
          <p:cNvSpPr txBox="1"/>
          <p:nvPr/>
        </p:nvSpPr>
        <p:spPr>
          <a:xfrm>
            <a:off x="17491" y="196881"/>
            <a:ext cx="6858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>
                <a:solidFill>
                  <a:schemeClr val="bg2">
                    <a:lumMod val="75000"/>
                  </a:schemeClr>
                </a:solidFill>
                <a:latin typeface="Annamellia" pitchFamily="2" charset="0"/>
              </a:rPr>
              <a:t>Clase en línea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7C78C27-DD8E-41EA-9E2A-490F55B6C850}"/>
              </a:ext>
            </a:extLst>
          </p:cNvPr>
          <p:cNvSpPr txBox="1"/>
          <p:nvPr/>
        </p:nvSpPr>
        <p:spPr>
          <a:xfrm>
            <a:off x="0" y="111024"/>
            <a:ext cx="6858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>
                <a:solidFill>
                  <a:srgbClr val="F5B5A1"/>
                </a:solidFill>
                <a:latin typeface="Annamellia" pitchFamily="2" charset="0"/>
              </a:rPr>
              <a:t>Clase en línea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E23E4C5-C170-4852-9DEE-D425C87F3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631" y="1998150"/>
            <a:ext cx="3095721" cy="653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50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195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Annamellia</vt:lpstr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9</cp:revision>
  <dcterms:created xsi:type="dcterms:W3CDTF">2020-10-08T00:28:54Z</dcterms:created>
  <dcterms:modified xsi:type="dcterms:W3CDTF">2020-10-08T03:46:42Z</dcterms:modified>
</cp:coreProperties>
</file>