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4" d="100"/>
          <a:sy n="124" d="100"/>
        </p:scale>
        <p:origin x="-720" y="345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212515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405514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329118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15558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72912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244462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362477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14403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39301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5584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A128CC-EFCB-43DB-A1F0-78151D85E547}" type="datetimeFigureOut">
              <a:rPr lang="es-MX" smtClean="0"/>
              <a:t>07/10/2020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C94B05-FCB9-46C3-BD6E-64CB98907368}" type="slidenum">
              <a:rPr lang="es-MX" smtClean="0"/>
              <a:t>‹Nº›</a:t>
            </a:fld>
            <a:endParaRPr lang="es-MX"/>
          </a:p>
        </p:txBody>
      </p:sp>
    </p:spTree>
    <p:extLst>
      <p:ext uri="{BB962C8B-B14F-4D97-AF65-F5344CB8AC3E}">
        <p14:creationId xmlns:p14="http://schemas.microsoft.com/office/powerpoint/2010/main" val="154204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7A128CC-EFCB-43DB-A1F0-78151D85E547}" type="datetimeFigureOut">
              <a:rPr lang="es-MX" smtClean="0"/>
              <a:t>07/10/2020</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C94B05-FCB9-46C3-BD6E-64CB98907368}" type="slidenum">
              <a:rPr lang="es-MX" smtClean="0"/>
              <a:t>‹Nº›</a:t>
            </a:fld>
            <a:endParaRPr lang="es-MX"/>
          </a:p>
        </p:txBody>
      </p:sp>
    </p:spTree>
    <p:extLst>
      <p:ext uri="{BB962C8B-B14F-4D97-AF65-F5344CB8AC3E}">
        <p14:creationId xmlns:p14="http://schemas.microsoft.com/office/powerpoint/2010/main" val="397357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8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7"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03648"/>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500444"/>
            <a:ext cx="6858000" cy="1440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30"/>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endParaRPr lang="es-MX" sz="15000" dirty="0">
              <a:ln w="76200">
                <a:solidFill>
                  <a:prstClr val="white"/>
                </a:solidFill>
              </a:ln>
              <a:solidFill>
                <a:prstClr val="white"/>
              </a:solidFill>
              <a:latin typeface="Cream candy" pitchFamily="50" charset="0"/>
            </a:endParaRPr>
          </a:p>
        </p:txBody>
      </p:sp>
      <p:sp>
        <p:nvSpPr>
          <p:cNvPr id="10" name="9 CuadroTexto"/>
          <p:cNvSpPr txBox="1"/>
          <p:nvPr/>
        </p:nvSpPr>
        <p:spPr>
          <a:xfrm>
            <a:off x="2053154" y="-228730"/>
            <a:ext cx="3730412" cy="2400657"/>
          </a:xfrm>
          <a:prstGeom prst="rect">
            <a:avLst/>
          </a:prstGeom>
          <a:noFill/>
        </p:spPr>
        <p:txBody>
          <a:bodyPr wrap="square" rtlCol="0">
            <a:spAutoFit/>
          </a:bodyPr>
          <a:lstStyle/>
          <a:p>
            <a:r>
              <a:rPr lang="es-MX" sz="15000" dirty="0">
                <a:solidFill>
                  <a:srgbClr val="FF6699"/>
                </a:solidFill>
                <a:latin typeface="Cream candy" pitchFamily="50" charset="0"/>
              </a:rPr>
              <a:t>Diario</a:t>
            </a:r>
            <a:endParaRPr lang="es-MX" sz="15000" dirty="0">
              <a:solidFill>
                <a:srgbClr val="FF6699"/>
              </a:solidFill>
              <a:latin typeface="Cream candy" pitchFamily="50" charset="0"/>
            </a:endParaRPr>
          </a:p>
        </p:txBody>
      </p:sp>
      <p:pic>
        <p:nvPicPr>
          <p:cNvPr id="3076" name="Picture 4" descr="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1"/>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271931" y="3377523"/>
            <a:ext cx="2322384" cy="830997"/>
          </a:xfrm>
          <a:prstGeom prst="rect">
            <a:avLst/>
          </a:prstGeom>
        </p:spPr>
        <p:txBody>
          <a:bodyPr wrap="square">
            <a:spAutoFit/>
          </a:bodyPr>
          <a:lstStyle/>
          <a:p>
            <a:pPr algn="ctr"/>
            <a:r>
              <a:rPr lang="es-MX" sz="2400" b="1" dirty="0">
                <a:solidFill>
                  <a:prstClr val="white">
                    <a:lumMod val="50000"/>
                  </a:prstClr>
                </a:solidFill>
                <a:latin typeface="Century Gothic" pitchFamily="34" charset="0"/>
              </a:rPr>
              <a:t>Martes 06 </a:t>
            </a:r>
            <a:r>
              <a:rPr lang="es-MX" sz="2400" b="1" dirty="0">
                <a:solidFill>
                  <a:prstClr val="white">
                    <a:lumMod val="50000"/>
                  </a:prstClr>
                </a:solidFill>
                <a:latin typeface="Century Gothic" pitchFamily="34" charset="0"/>
              </a:rPr>
              <a:t>de octubre 2020</a:t>
            </a:r>
          </a:p>
        </p:txBody>
      </p:sp>
      <p:pic>
        <p:nvPicPr>
          <p:cNvPr id="3081"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6"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4"/>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0"/>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76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1"/>
          <p:cNvPicPr/>
          <p:nvPr/>
        </p:nvPicPr>
        <p:blipFill rotWithShape="1">
          <a:blip r:embed="rId3">
            <a:extLst>
              <a:ext uri="{28A0092B-C50C-407E-A947-70E740481C1C}">
                <a14:useLocalDpi xmlns:a14="http://schemas.microsoft.com/office/drawing/2010/main" val="0"/>
              </a:ext>
            </a:extLst>
          </a:blip>
          <a:srcRect l="4167" t="937" r="3327" b="3745"/>
          <a:stretch/>
        </p:blipFill>
        <p:spPr bwMode="auto">
          <a:xfrm>
            <a:off x="287751" y="396679"/>
            <a:ext cx="6264696" cy="8352928"/>
          </a:xfrm>
          <a:prstGeom prst="rect">
            <a:avLst/>
          </a:prstGeom>
          <a:ln>
            <a:noFill/>
          </a:ln>
          <a:extLst>
            <a:ext uri="{53640926-AAD7-44D8-BBD7-CCE9431645EC}">
              <a14:shadowObscured xmlns:a14="http://schemas.microsoft.com/office/drawing/2010/main"/>
            </a:ext>
          </a:extLst>
        </p:spPr>
      </p:pic>
      <p:sp>
        <p:nvSpPr>
          <p:cNvPr id="6" name="5 Elipse"/>
          <p:cNvSpPr/>
          <p:nvPr/>
        </p:nvSpPr>
        <p:spPr>
          <a:xfrm>
            <a:off x="4293096" y="2939142"/>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Elipse"/>
          <p:cNvSpPr/>
          <p:nvPr/>
        </p:nvSpPr>
        <p:spPr>
          <a:xfrm>
            <a:off x="4301480" y="3335219"/>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CuadroTexto"/>
          <p:cNvSpPr txBox="1"/>
          <p:nvPr/>
        </p:nvSpPr>
        <p:spPr>
          <a:xfrm>
            <a:off x="5719971" y="4082061"/>
            <a:ext cx="504056" cy="369332"/>
          </a:xfrm>
          <a:prstGeom prst="rect">
            <a:avLst/>
          </a:prstGeom>
          <a:noFill/>
        </p:spPr>
        <p:txBody>
          <a:bodyPr wrap="square" rtlCol="0">
            <a:spAutoFit/>
          </a:bodyPr>
          <a:lstStyle/>
          <a:p>
            <a:r>
              <a:rPr lang="es-MX" dirty="0">
                <a:solidFill>
                  <a:prstClr val="black"/>
                </a:solidFill>
              </a:rPr>
              <a:t>21</a:t>
            </a:r>
            <a:endParaRPr lang="es-MX" dirty="0">
              <a:solidFill>
                <a:prstClr val="black"/>
              </a:solidFill>
            </a:endParaRPr>
          </a:p>
        </p:txBody>
      </p:sp>
      <p:sp>
        <p:nvSpPr>
          <p:cNvPr id="10" name="9 CuadroTexto"/>
          <p:cNvSpPr txBox="1"/>
          <p:nvPr/>
        </p:nvSpPr>
        <p:spPr>
          <a:xfrm>
            <a:off x="5467943" y="5004048"/>
            <a:ext cx="504056" cy="369332"/>
          </a:xfrm>
          <a:prstGeom prst="rect">
            <a:avLst/>
          </a:prstGeom>
          <a:noFill/>
        </p:spPr>
        <p:txBody>
          <a:bodyPr wrap="square" rtlCol="0">
            <a:spAutoFit/>
          </a:bodyPr>
          <a:lstStyle/>
          <a:p>
            <a:r>
              <a:rPr lang="es-MX" dirty="0">
                <a:solidFill>
                  <a:prstClr val="black"/>
                </a:solidFill>
              </a:rPr>
              <a:t>14</a:t>
            </a:r>
            <a:endParaRPr lang="es-MX" dirty="0">
              <a:solidFill>
                <a:prstClr val="black"/>
              </a:solidFill>
            </a:endParaRPr>
          </a:p>
        </p:txBody>
      </p:sp>
      <p:sp>
        <p:nvSpPr>
          <p:cNvPr id="11" name="10 CuadroTexto"/>
          <p:cNvSpPr txBox="1"/>
          <p:nvPr/>
        </p:nvSpPr>
        <p:spPr>
          <a:xfrm>
            <a:off x="2850299" y="5351271"/>
            <a:ext cx="2201145" cy="253916"/>
          </a:xfrm>
          <a:prstGeom prst="rect">
            <a:avLst/>
          </a:prstGeom>
          <a:noFill/>
        </p:spPr>
        <p:txBody>
          <a:bodyPr wrap="square" rtlCol="0">
            <a:spAutoFit/>
          </a:bodyPr>
          <a:lstStyle/>
          <a:p>
            <a:r>
              <a:rPr lang="es-MX" sz="1050" dirty="0">
                <a:solidFill>
                  <a:prstClr val="black"/>
                </a:solidFill>
                <a:latin typeface="Century Gothic" pitchFamily="34" charset="0"/>
              </a:rPr>
              <a:t>Dos de ellos están justificados.</a:t>
            </a:r>
            <a:endParaRPr lang="es-MX" sz="1050" dirty="0">
              <a:solidFill>
                <a:prstClr val="black"/>
              </a:solidFill>
              <a:latin typeface="Century Gothic" pitchFamily="34" charset="0"/>
            </a:endParaRPr>
          </a:p>
        </p:txBody>
      </p:sp>
      <p:sp>
        <p:nvSpPr>
          <p:cNvPr id="14" name="13 CuadroTexto"/>
          <p:cNvSpPr txBox="1"/>
          <p:nvPr/>
        </p:nvSpPr>
        <p:spPr>
          <a:xfrm>
            <a:off x="5051444" y="683568"/>
            <a:ext cx="1159292" cy="307777"/>
          </a:xfrm>
          <a:prstGeom prst="rect">
            <a:avLst/>
          </a:prstGeom>
          <a:noFill/>
        </p:spPr>
        <p:txBody>
          <a:bodyPr wrap="none" rtlCol="0">
            <a:spAutoFit/>
          </a:bodyPr>
          <a:lstStyle/>
          <a:p>
            <a:r>
              <a:rPr lang="es-MX" sz="1400" b="1" dirty="0">
                <a:solidFill>
                  <a:prstClr val="black"/>
                </a:solidFill>
                <a:latin typeface="Century Gothic" pitchFamily="34" charset="0"/>
              </a:rPr>
              <a:t>06/10/2020</a:t>
            </a:r>
            <a:endParaRPr lang="es-MX" sz="1400" b="1" dirty="0">
              <a:solidFill>
                <a:prstClr val="black"/>
              </a:solidFill>
              <a:latin typeface="Century Gothic" pitchFamily="34" charset="0"/>
            </a:endParaRPr>
          </a:p>
        </p:txBody>
      </p:sp>
      <p:sp>
        <p:nvSpPr>
          <p:cNvPr id="15" name="14 Rectángulo redondeado"/>
          <p:cNvSpPr/>
          <p:nvPr/>
        </p:nvSpPr>
        <p:spPr>
          <a:xfrm>
            <a:off x="442798" y="585428"/>
            <a:ext cx="1872208"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6" name="Picture 1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74958">
            <a:off x="520408" y="171594"/>
            <a:ext cx="1023948" cy="102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Elipse"/>
          <p:cNvSpPr/>
          <p:nvPr/>
        </p:nvSpPr>
        <p:spPr>
          <a:xfrm>
            <a:off x="5738431" y="1857399"/>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5719971" y="4559484"/>
            <a:ext cx="301686" cy="369332"/>
          </a:xfrm>
          <a:prstGeom prst="rect">
            <a:avLst/>
          </a:prstGeom>
          <a:noFill/>
        </p:spPr>
        <p:txBody>
          <a:bodyPr wrap="none" rtlCol="0">
            <a:spAutoFit/>
          </a:bodyPr>
          <a:lstStyle/>
          <a:p>
            <a:r>
              <a:rPr lang="es-MX" dirty="0" smtClean="0"/>
              <a:t>4</a:t>
            </a:r>
            <a:endParaRPr lang="es-MX" dirty="0"/>
          </a:p>
        </p:txBody>
      </p:sp>
      <p:sp>
        <p:nvSpPr>
          <p:cNvPr id="12" name="11 CuadroTexto"/>
          <p:cNvSpPr txBox="1"/>
          <p:nvPr/>
        </p:nvSpPr>
        <p:spPr>
          <a:xfrm>
            <a:off x="795408" y="6228184"/>
            <a:ext cx="5087040" cy="2246769"/>
          </a:xfrm>
          <a:prstGeom prst="rect">
            <a:avLst/>
          </a:prstGeom>
          <a:noFill/>
        </p:spPr>
        <p:txBody>
          <a:bodyPr wrap="square" rtlCol="0">
            <a:spAutoFit/>
          </a:bodyPr>
          <a:lstStyle/>
          <a:p>
            <a:pPr algn="ctr"/>
            <a:r>
              <a:rPr lang="es-MX" sz="1400" dirty="0" smtClean="0">
                <a:latin typeface="Century Gothic" pitchFamily="34" charset="0"/>
              </a:rPr>
              <a:t>La clase fue impartida tres veces, en una de ellas tuve problemas técnicos por lo cual perdimos al menos 10 minutos de clase y tuve que adecuar las consignas para poder recuperar el tiempo y terminar la actividad. Los alumnos si se mostraron interesados por el material que les presente, también pudieron realizar la actividad pero lo que cambiaria de esta actividad seria el cuento, pues la mayoría de ellos ya conocía esta historia clásica infantil, aun así estaban muy felices y atentos y dispuestos </a:t>
            </a:r>
            <a:r>
              <a:rPr lang="es-MX" sz="1400" smtClean="0">
                <a:latin typeface="Century Gothic" pitchFamily="34" charset="0"/>
              </a:rPr>
              <a:t>a trabajar. </a:t>
            </a:r>
            <a:endParaRPr lang="es-MX" sz="1400" dirty="0">
              <a:latin typeface="Century Gothic" pitchFamily="34" charset="0"/>
            </a:endParaRPr>
          </a:p>
        </p:txBody>
      </p:sp>
    </p:spTree>
    <p:extLst>
      <p:ext uri="{BB962C8B-B14F-4D97-AF65-F5344CB8AC3E}">
        <p14:creationId xmlns:p14="http://schemas.microsoft.com/office/powerpoint/2010/main" val="14606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3423" y="3991721"/>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97360" y="160890"/>
            <a:ext cx="4860626" cy="1200329"/>
          </a:xfrm>
          <a:prstGeom prst="rect">
            <a:avLst/>
          </a:prstGeom>
        </p:spPr>
        <p:txBody>
          <a:bodyPr wrap="none">
            <a:spAutoFit/>
          </a:bodyPr>
          <a:lstStyle/>
          <a:p>
            <a:r>
              <a:rPr lang="es-MX" sz="7200" dirty="0">
                <a:ln w="76200">
                  <a:solidFill>
                    <a:prstClr val="white"/>
                  </a:solidFill>
                </a:ln>
                <a:solidFill>
                  <a:srgbClr val="FF6699"/>
                </a:solidFill>
                <a:latin typeface="Cream candy" pitchFamily="50" charset="0"/>
              </a:rPr>
              <a:t>Evidencia fotográfica</a:t>
            </a:r>
          </a:p>
        </p:txBody>
      </p:sp>
      <p:sp>
        <p:nvSpPr>
          <p:cNvPr id="6" name="5 Rectángulo"/>
          <p:cNvSpPr/>
          <p:nvPr/>
        </p:nvSpPr>
        <p:spPr>
          <a:xfrm>
            <a:off x="998687" y="160890"/>
            <a:ext cx="4860626" cy="1200329"/>
          </a:xfrm>
          <a:prstGeom prst="rect">
            <a:avLst/>
          </a:prstGeom>
        </p:spPr>
        <p:txBody>
          <a:bodyPr wrap="none">
            <a:spAutoFit/>
          </a:bodyPr>
          <a:lstStyle/>
          <a:p>
            <a:r>
              <a:rPr lang="es-MX" sz="7200" dirty="0">
                <a:solidFill>
                  <a:srgbClr val="FF6699"/>
                </a:solidFill>
                <a:latin typeface="Cream candy" pitchFamily="50" charset="0"/>
              </a:rPr>
              <a:t>Evidencia fotográfica</a:t>
            </a: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529" b="5827"/>
          <a:stretch/>
        </p:blipFill>
        <p:spPr bwMode="auto">
          <a:xfrm>
            <a:off x="616249" y="1691680"/>
            <a:ext cx="5638800" cy="255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5882" b="7647"/>
          <a:stretch/>
        </p:blipFill>
        <p:spPr bwMode="auto">
          <a:xfrm>
            <a:off x="616249" y="4248268"/>
            <a:ext cx="5638800" cy="277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41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blob:https://web.whatsapp.com/2d02ac06-2562-4b53-a861-12ea9be43e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blob:https://web.whatsapp.com/2d02ac06-2562-4b53-a861-12ea9be43e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blob:https://web.whatsapp.com/2d02ac06-2562-4b53-a861-12ea9be43e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blob:https://web.whatsapp.com/2d02ac06-2562-4b53-a861-12ea9be43e0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blob:https://web.whatsapp.com/2d02ac06-2562-4b53-a861-12ea9be43e0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2" descr="blob:https://web.whatsapp.com/2d02ac06-2562-4b53-a861-12ea9be43e06"/>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09" y="0"/>
            <a:ext cx="6085182" cy="9144000"/>
          </a:xfrm>
          <a:prstGeom prst="rect">
            <a:avLst/>
          </a:prstGeom>
        </p:spPr>
      </p:pic>
    </p:spTree>
    <p:extLst>
      <p:ext uri="{BB962C8B-B14F-4D97-AF65-F5344CB8AC3E}">
        <p14:creationId xmlns:p14="http://schemas.microsoft.com/office/powerpoint/2010/main" val="17162809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114</Words>
  <Application>Microsoft Office PowerPoint</Application>
  <PresentationFormat>Presentación en pantalla (4:3)</PresentationFormat>
  <Paragraphs>11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4</cp:revision>
  <dcterms:created xsi:type="dcterms:W3CDTF">2020-10-07T15:29:04Z</dcterms:created>
  <dcterms:modified xsi:type="dcterms:W3CDTF">2020-10-08T03:12:54Z</dcterms:modified>
</cp:coreProperties>
</file>