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CC66FF"/>
    <a:srgbClr val="FF0066"/>
    <a:srgbClr val="FFCCFF"/>
    <a:srgbClr val="6600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2004" y="78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Miércoles 7 de Octubre del 2020 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Google  Meet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26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28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4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Se realizo una reunión por la plataforma meet a las 9:00 a.m. en la cual se observo buena asistencia y participación, los niños prendían y apagaban su micrófono cuando era requerido. Los que no se comunicaron no tienen justificante.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8" name="Picture 4" descr="Google Meet, la alternativa profesional a Hangouts, amplía hasta 100 el  número de personas que pueden estar en una videollamada">
            <a:extLst>
              <a:ext uri="{FF2B5EF4-FFF2-40B4-BE49-F238E27FC236}">
                <a16:creationId xmlns:a16="http://schemas.microsoft.com/office/drawing/2014/main" id="{305F80F1-3D27-4AFD-8E34-EE4DF1910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>
                        <a14:foregroundMark x1="48690" y1="60536" x2="47381" y2="460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462" y="4845617"/>
            <a:ext cx="890706" cy="593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989351"/>
            <a:ext cx="5906125" cy="5355312"/>
          </a:xfrm>
          <a:prstGeom prst="rect">
            <a:avLst/>
          </a:prstGeom>
          <a:solidFill>
            <a:srgbClr val="66FFFF"/>
          </a:solidFill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miércoles 7 de octubre se convoco a una reunión en el programa de Google meet, la asistencia se paso comúnmente.</a:t>
            </a:r>
          </a:p>
          <a:p>
            <a:r>
              <a:rPr lang="es-ES" dirty="0">
                <a:latin typeface="Century Gothic" panose="020B0502020202020204" pitchFamily="34" charset="0"/>
              </a:rPr>
              <a:t>Se fortaleció el aprendizaje al mencionar las características de los personajes y el lugar en el que estaban. El cuento llamado ¨El espantapájaros que no tenia amigos¨ se contó con ayuda de títeres. </a:t>
            </a:r>
          </a:p>
          <a:p>
            <a:r>
              <a:rPr lang="es-ES" dirty="0">
                <a:latin typeface="Century Gothic" panose="020B0502020202020204" pitchFamily="34" charset="0"/>
              </a:rPr>
              <a:t>Al finalizar con el cuento y los cuestionamientos sobre este, se comenzó el taller ¨El otoño¨ el cual consistía en la realización de un espantapájaros de cartón, lo hicimos todos juntos y paso a paso, los alumnos mostraron entusiasmo y paciencia al hacer la actividad y mandaron fotografía para crear un video acerca del taller. Cabe mencionar que todos los miércoles se diseñan talleres simbólicos del mes y los videos son para motivar a los niños a seguir con su educación.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169" y="7472388"/>
            <a:ext cx="5011346" cy="1072989"/>
          </a:xfrm>
          <a:prstGeom prst="rect">
            <a:avLst/>
          </a:prstGeom>
        </p:spPr>
      </p:pic>
      <p:pic>
        <p:nvPicPr>
          <p:cNvPr id="3" name="Imagen 2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612180B8-E34A-4D69-9CDF-1C16D20A92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51" y="464695"/>
            <a:ext cx="1895679" cy="4107305"/>
          </a:xfrm>
          <a:prstGeom prst="rect">
            <a:avLst/>
          </a:prstGeom>
        </p:spPr>
      </p:pic>
      <p:pic>
        <p:nvPicPr>
          <p:cNvPr id="6" name="Imagen 5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B6D33620-EB43-4197-B4F1-38DB1277A9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127" y="90432"/>
            <a:ext cx="2085268" cy="4518081"/>
          </a:xfrm>
          <a:prstGeom prst="rect">
            <a:avLst/>
          </a:prstGeom>
        </p:spPr>
      </p:pic>
      <p:pic>
        <p:nvPicPr>
          <p:cNvPr id="9" name="Imagen 8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9FC87829-D5A4-4FB4-96BD-0273230326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30" y="4115336"/>
            <a:ext cx="1708878" cy="370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</TotalTime>
  <Words>269</Words>
  <Application>Microsoft Office PowerPoint</Application>
  <PresentationFormat>Carta (216 x 279 mm)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mesquitic.arizpe@gmail.com</cp:lastModifiedBy>
  <cp:revision>21</cp:revision>
  <dcterms:created xsi:type="dcterms:W3CDTF">2020-10-05T22:46:43Z</dcterms:created>
  <dcterms:modified xsi:type="dcterms:W3CDTF">2020-10-08T03:33:47Z</dcterms:modified>
</cp:coreProperties>
</file>