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0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CC66FF"/>
    <a:srgbClr val="FF0066"/>
    <a:srgbClr val="FFCCFF"/>
    <a:srgbClr val="6600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2004" y="78"/>
      </p:cViewPr>
      <p:guideLst>
        <p:guide orient="horz" pos="290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561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07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44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805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814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632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12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39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7490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013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239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035B9-84FB-43E8-AA37-788F8648F93A}" type="datetimeFigureOut">
              <a:rPr lang="es-ES" smtClean="0"/>
              <a:t>07/10/2020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DF79-6FD9-4AC7-83BC-3735E25C783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6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microsoft.com/office/2007/relationships/hdphoto" Target="../media/hdphoto3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ibreta rayada ilustración del vector. Ilustración de rayada - 13848753">
            <a:extLst>
              <a:ext uri="{FF2B5EF4-FFF2-40B4-BE49-F238E27FC236}">
                <a16:creationId xmlns:a16="http://schemas.microsoft.com/office/drawing/2014/main" id="{BE6B8336-695F-42DD-9310-6D349115277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3" b="2443"/>
          <a:stretch/>
        </p:blipFill>
        <p:spPr bwMode="auto">
          <a:xfrm>
            <a:off x="322289" y="1712661"/>
            <a:ext cx="6535711" cy="725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BEE8CCAF-E051-450C-B7CB-6E6DB1D6D7E9}"/>
              </a:ext>
            </a:extLst>
          </p:cNvPr>
          <p:cNvSpPr/>
          <p:nvPr/>
        </p:nvSpPr>
        <p:spPr>
          <a:xfrm>
            <a:off x="360515" y="691842"/>
            <a:ext cx="6190937" cy="734517"/>
          </a:xfrm>
          <a:prstGeom prst="round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Jardín de Niños ¨María L. Pérez de Arreola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Maestra practicante: Dennise Arizpe Mesquitic</a:t>
            </a:r>
          </a:p>
          <a:p>
            <a:pPr algn="ctr"/>
            <a:r>
              <a:rPr lang="es-ES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3° A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0C839B8-5F68-4F29-AE60-0D8160DA2C16}"/>
              </a:ext>
            </a:extLst>
          </p:cNvPr>
          <p:cNvSpPr txBox="1"/>
          <p:nvPr/>
        </p:nvSpPr>
        <p:spPr>
          <a:xfrm flipH="1">
            <a:off x="3357493" y="1374107"/>
            <a:ext cx="39858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latin typeface="Century Gothic" panose="020B0502020202020204" pitchFamily="34" charset="0"/>
              </a:rPr>
              <a:t>Miércoles 7 de Octubre del 2020 </a:t>
            </a:r>
          </a:p>
        </p:txBody>
      </p:sp>
      <p:pic>
        <p:nvPicPr>
          <p:cNvPr id="18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FD905182-9CC0-4473-A604-DD5702AA85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78" y="1847731"/>
            <a:ext cx="2127688" cy="1347333"/>
          </a:xfrm>
          <a:prstGeom prst="rect">
            <a:avLst/>
          </a:prstGeom>
        </p:spPr>
      </p:pic>
      <p:sp>
        <p:nvSpPr>
          <p:cNvPr id="19" name="Estrella: 4 puntas 18">
            <a:extLst>
              <a:ext uri="{FF2B5EF4-FFF2-40B4-BE49-F238E27FC236}">
                <a16:creationId xmlns:a16="http://schemas.microsoft.com/office/drawing/2014/main" id="{70B8DA2E-2CDD-4A09-B8DA-14FF89C6C0CC}"/>
              </a:ext>
            </a:extLst>
          </p:cNvPr>
          <p:cNvSpPr/>
          <p:nvPr/>
        </p:nvSpPr>
        <p:spPr>
          <a:xfrm>
            <a:off x="1322272" y="2174845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6" name="Estrella: 4 puntas 25">
            <a:extLst>
              <a:ext uri="{FF2B5EF4-FFF2-40B4-BE49-F238E27FC236}">
                <a16:creationId xmlns:a16="http://schemas.microsoft.com/office/drawing/2014/main" id="{8D0E5BF0-D6AF-4F51-AD9C-7E1149BDBE19}"/>
              </a:ext>
            </a:extLst>
          </p:cNvPr>
          <p:cNvSpPr/>
          <p:nvPr/>
        </p:nvSpPr>
        <p:spPr>
          <a:xfrm>
            <a:off x="2873168" y="2153651"/>
            <a:ext cx="389743" cy="404734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Rectángulo: esquinas redondeadas 19">
            <a:extLst>
              <a:ext uri="{FF2B5EF4-FFF2-40B4-BE49-F238E27FC236}">
                <a16:creationId xmlns:a16="http://schemas.microsoft.com/office/drawing/2014/main" id="{453A847E-F4B5-4D02-8C9C-8ABFB182FA9F}"/>
              </a:ext>
            </a:extLst>
          </p:cNvPr>
          <p:cNvSpPr/>
          <p:nvPr/>
        </p:nvSpPr>
        <p:spPr>
          <a:xfrm>
            <a:off x="3507017" y="2000554"/>
            <a:ext cx="2907342" cy="73451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Lenguaje y comunicación: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Pensamiento matemático: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Exploración del mundo:</a:t>
            </a: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FD75BA4A-E174-4396-9F44-955739D5B4E4}"/>
              </a:ext>
            </a:extLst>
          </p:cNvPr>
          <p:cNvSpPr/>
          <p:nvPr/>
        </p:nvSpPr>
        <p:spPr>
          <a:xfrm>
            <a:off x="6006626" y="2042860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E0EE746F-7E7A-41F2-AD61-115B3020EA85}"/>
              </a:ext>
            </a:extLst>
          </p:cNvPr>
          <p:cNvSpPr/>
          <p:nvPr/>
        </p:nvSpPr>
        <p:spPr>
          <a:xfrm>
            <a:off x="6028114" y="2272856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C3536673-76A7-4C31-A715-9D631FBCD0C4}"/>
              </a:ext>
            </a:extLst>
          </p:cNvPr>
          <p:cNvSpPr/>
          <p:nvPr/>
        </p:nvSpPr>
        <p:spPr>
          <a:xfrm>
            <a:off x="6031111" y="2505630"/>
            <a:ext cx="254833" cy="203761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4" name="Imagen 33" descr="Texto&#10;&#10;Descripción generada automáticamente">
            <a:extLst>
              <a:ext uri="{FF2B5EF4-FFF2-40B4-BE49-F238E27FC236}">
                <a16:creationId xmlns:a16="http://schemas.microsoft.com/office/drawing/2014/main" id="{330DD0CC-EDDA-4341-92B6-AFF1B4F58E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20" y="2944256"/>
            <a:ext cx="2402032" cy="1255885"/>
          </a:xfrm>
          <a:prstGeom prst="rect">
            <a:avLst/>
          </a:prstGeom>
        </p:spPr>
      </p:pic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71DA96B5-90DE-496F-946F-BC00E8D96321}"/>
              </a:ext>
            </a:extLst>
          </p:cNvPr>
          <p:cNvSpPr/>
          <p:nvPr/>
        </p:nvSpPr>
        <p:spPr>
          <a:xfrm>
            <a:off x="1297195" y="3195064"/>
            <a:ext cx="2852225" cy="909227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Artes: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Socioemocional:</a:t>
            </a:r>
          </a:p>
          <a:p>
            <a:r>
              <a:rPr lang="es-ES" sz="1400" dirty="0">
                <a:solidFill>
                  <a:schemeClr val="tx1"/>
                </a:solidFill>
                <a:latin typeface="Century Gothic" panose="020B0502020202020204" pitchFamily="34" charset="0"/>
              </a:rPr>
              <a:t>Educación física:</a:t>
            </a:r>
          </a:p>
        </p:txBody>
      </p:sp>
      <p:sp>
        <p:nvSpPr>
          <p:cNvPr id="42" name="Elipse 41">
            <a:extLst>
              <a:ext uri="{FF2B5EF4-FFF2-40B4-BE49-F238E27FC236}">
                <a16:creationId xmlns:a16="http://schemas.microsoft.com/office/drawing/2014/main" id="{C7402E83-B899-4A3E-914D-3B3184DEFF2A}"/>
              </a:ext>
            </a:extLst>
          </p:cNvPr>
          <p:cNvSpPr/>
          <p:nvPr/>
        </p:nvSpPr>
        <p:spPr>
          <a:xfrm>
            <a:off x="3893018" y="3312241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9DC3EA09-2617-49E3-A7CD-FF801BD056F1}"/>
              </a:ext>
            </a:extLst>
          </p:cNvPr>
          <p:cNvSpPr/>
          <p:nvPr/>
        </p:nvSpPr>
        <p:spPr>
          <a:xfrm>
            <a:off x="3863591" y="3851509"/>
            <a:ext cx="254833" cy="203761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AB3DEA3C-27BD-4375-84E1-091A14E5B121}"/>
              </a:ext>
            </a:extLst>
          </p:cNvPr>
          <p:cNvSpPr/>
          <p:nvPr/>
        </p:nvSpPr>
        <p:spPr>
          <a:xfrm>
            <a:off x="3894587" y="3584105"/>
            <a:ext cx="254833" cy="203761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9" name="Imagen 38" descr="Imagen que contiene Texto&#10;&#10;Descripción generada automáticamente">
            <a:extLst>
              <a:ext uri="{FF2B5EF4-FFF2-40B4-BE49-F238E27FC236}">
                <a16:creationId xmlns:a16="http://schemas.microsoft.com/office/drawing/2014/main" id="{83D09377-57EB-403B-9946-7FA8069F771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272" y="4309263"/>
            <a:ext cx="1940639" cy="1124894"/>
          </a:xfrm>
          <a:prstGeom prst="rect">
            <a:avLst/>
          </a:prstGeom>
        </p:spPr>
      </p:pic>
      <p:sp>
        <p:nvSpPr>
          <p:cNvPr id="40" name="Rectángulo: esquinas redondeadas 39">
            <a:extLst>
              <a:ext uri="{FF2B5EF4-FFF2-40B4-BE49-F238E27FC236}">
                <a16:creationId xmlns:a16="http://schemas.microsoft.com/office/drawing/2014/main" id="{78FA1BB0-6842-40D4-AB4C-596CF424F991}"/>
              </a:ext>
            </a:extLst>
          </p:cNvPr>
          <p:cNvSpPr/>
          <p:nvPr/>
        </p:nvSpPr>
        <p:spPr>
          <a:xfrm>
            <a:off x="3309869" y="4309263"/>
            <a:ext cx="2718245" cy="1122473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9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  WhatsApp</a:t>
            </a:r>
          </a:p>
          <a:p>
            <a:pPr algn="ctr">
              <a:lnSpc>
                <a:spcPct val="150000"/>
              </a:lnSpc>
            </a:pPr>
            <a:r>
              <a:rPr lang="es-ES" dirty="0">
                <a:solidFill>
                  <a:schemeClr val="tx1"/>
                </a:solidFill>
                <a:latin typeface="Century Gothic" panose="020B0502020202020204" pitchFamily="34" charset="0"/>
              </a:rPr>
              <a:t>    Google  Meet</a:t>
            </a:r>
          </a:p>
        </p:txBody>
      </p:sp>
      <p:pic>
        <p:nvPicPr>
          <p:cNvPr id="1036" name="Picture 12" descr="WhatsApp - Wikipedia">
            <a:extLst>
              <a:ext uri="{FF2B5EF4-FFF2-40B4-BE49-F238E27FC236}">
                <a16:creationId xmlns:a16="http://schemas.microsoft.com/office/drawing/2014/main" id="{4B3FC63B-7687-4623-BD56-68005C191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556" b="92889" l="893" r="89286">
                        <a14:foregroundMark x1="16964" y1="80444" x2="71429" y2="28889"/>
                        <a14:foregroundMark x1="71429" y1="73778" x2="20089" y2="32444"/>
                        <a14:foregroundMark x1="20089" y1="32444" x2="68304" y2="48444"/>
                        <a14:foregroundMark x1="68304" y1="57778" x2="62054" y2="41778"/>
                        <a14:foregroundMark x1="84375" y1="57778" x2="33036" y2="83556"/>
                        <a14:foregroundMark x1="71429" y1="80444" x2="84375" y2="44889"/>
                        <a14:foregroundMark x1="84375" y1="80444" x2="893" y2="67556"/>
                        <a14:foregroundMark x1="71429" y1="92889" x2="45982" y2="16444"/>
                        <a14:foregroundMark x1="68304" y1="73778" x2="16964" y2="19556"/>
                        <a14:foregroundMark x1="16964" y1="19556" x2="75000" y2="12889"/>
                        <a14:foregroundMark x1="78125" y1="70667" x2="58929" y2="70667"/>
                        <a14:foregroundMark x1="52232" y1="3556" x2="36161" y2="12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333" y="4433258"/>
            <a:ext cx="486245" cy="48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Imagen 47" descr="Imagen que contiene Forma&#10;&#10;Descripción generada automáticamente">
            <a:extLst>
              <a:ext uri="{FF2B5EF4-FFF2-40B4-BE49-F238E27FC236}">
                <a16:creationId xmlns:a16="http://schemas.microsoft.com/office/drawing/2014/main" id="{54BFB060-5302-4598-A346-2B40ABCC075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330" y="5451624"/>
            <a:ext cx="2219136" cy="1361552"/>
          </a:xfrm>
          <a:prstGeom prst="rect">
            <a:avLst/>
          </a:prstGeom>
        </p:spPr>
      </p:pic>
      <p:sp>
        <p:nvSpPr>
          <p:cNvPr id="49" name="Rectángulo: esquinas redondeadas 48">
            <a:extLst>
              <a:ext uri="{FF2B5EF4-FFF2-40B4-BE49-F238E27FC236}">
                <a16:creationId xmlns:a16="http://schemas.microsoft.com/office/drawing/2014/main" id="{881AC90D-48D4-4FBD-BF6B-7F1DB57C3963}"/>
              </a:ext>
            </a:extLst>
          </p:cNvPr>
          <p:cNvSpPr/>
          <p:nvPr/>
        </p:nvSpPr>
        <p:spPr>
          <a:xfrm>
            <a:off x="3484482" y="5540858"/>
            <a:ext cx="2907342" cy="1122473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26 alumnos que asistieron a clase virtual.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28 alumnos entregaron evidencias</a:t>
            </a:r>
          </a:p>
          <a:p>
            <a:pPr algn="ctr"/>
            <a:r>
              <a:rPr lang="es-E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Century Gothic" panose="020B0502020202020204" pitchFamily="34" charset="0"/>
              </a:rPr>
              <a:t>4 no se reportaron</a:t>
            </a:r>
          </a:p>
        </p:txBody>
      </p:sp>
      <p:pic>
        <p:nvPicPr>
          <p:cNvPr id="52" name="Imagen 51" descr="Texto&#10;&#10;Descripción generada automáticamente">
            <a:extLst>
              <a:ext uri="{FF2B5EF4-FFF2-40B4-BE49-F238E27FC236}">
                <a16:creationId xmlns:a16="http://schemas.microsoft.com/office/drawing/2014/main" id="{8493E572-5FBC-414E-B5BC-28699F8450C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538" y="6803326"/>
            <a:ext cx="4426080" cy="2127688"/>
          </a:xfrm>
          <a:prstGeom prst="rect">
            <a:avLst/>
          </a:prstGeom>
        </p:spPr>
      </p:pic>
      <p:sp>
        <p:nvSpPr>
          <p:cNvPr id="53" name="CuadroTexto 52">
            <a:extLst>
              <a:ext uri="{FF2B5EF4-FFF2-40B4-BE49-F238E27FC236}">
                <a16:creationId xmlns:a16="http://schemas.microsoft.com/office/drawing/2014/main" id="{5BF85908-8DF8-4728-9386-EB68B5F5A831}"/>
              </a:ext>
            </a:extLst>
          </p:cNvPr>
          <p:cNvSpPr txBox="1"/>
          <p:nvPr/>
        </p:nvSpPr>
        <p:spPr>
          <a:xfrm>
            <a:off x="2114642" y="7380496"/>
            <a:ext cx="4299717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>
                <a:latin typeface="Century Gothic" panose="020B0502020202020204" pitchFamily="34" charset="0"/>
              </a:rPr>
              <a:t>Se realizo una reunión por la plataforma meet a las 9:00 a.m. en la cual se observo buena asistencia y participación, los niños prendían y apagaban su micrófono cuando era requerido. Los que no se comunicaron no tienen justificante.</a:t>
            </a:r>
          </a:p>
          <a:p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040" name="Picture 16" descr="Melonheadz">
            <a:extLst>
              <a:ext uri="{FF2B5EF4-FFF2-40B4-BE49-F238E27FC236}">
                <a16:creationId xmlns:a16="http://schemas.microsoft.com/office/drawing/2014/main" id="{469DFCE8-E35F-4B40-9661-A3CA7D82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5342" l="5508" r="92797">
                        <a14:foregroundMark x1="52119" y1="14795" x2="38559" y2="6575"/>
                        <a14:foregroundMark x1="39407" y1="2466" x2="47458" y2="0"/>
                        <a14:foregroundMark x1="27542" y1="95890" x2="43220" y2="85479"/>
                        <a14:foregroundMark x1="5932" y1="92329" x2="16949" y2="84932"/>
                        <a14:foregroundMark x1="22881" y1="86575" x2="9746" y2="83014"/>
                        <a14:foregroundMark x1="21186" y1="84932" x2="28390" y2="87123"/>
                        <a14:foregroundMark x1="37712" y1="55616" x2="39407" y2="36164"/>
                        <a14:foregroundMark x1="45763" y1="50411" x2="45763" y2="10685"/>
                        <a14:foregroundMark x1="42797" y1="22192" x2="41102" y2="36712"/>
                        <a14:foregroundMark x1="92797" y1="32329" x2="88983" y2="273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8999"/>
            <a:ext cx="2225400" cy="3441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Imagen 55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52FFFC79-0F77-4035-BE83-88B6AE54BD0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9989" y="-836673"/>
            <a:ext cx="3414056" cy="2139881"/>
          </a:xfrm>
          <a:prstGeom prst="rect">
            <a:avLst/>
          </a:prstGeom>
        </p:spPr>
      </p:pic>
      <p:pic>
        <p:nvPicPr>
          <p:cNvPr id="1028" name="Picture 4" descr="Google Meet, la alternativa profesional a Hangouts, amplía hasta 100 el  número de personas que pueden estar en una videollamada">
            <a:extLst>
              <a:ext uri="{FF2B5EF4-FFF2-40B4-BE49-F238E27FC236}">
                <a16:creationId xmlns:a16="http://schemas.microsoft.com/office/drawing/2014/main" id="{305F80F1-3D27-4AFD-8E34-EE4DF19108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10000" b="90000" l="10000" r="90000">
                        <a14:foregroundMark x1="48690" y1="60536" x2="47381" y2="4607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462" y="4845617"/>
            <a:ext cx="890706" cy="593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7081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0D5D37CA-F098-4D0E-B9D6-AD549BD0571C}"/>
              </a:ext>
            </a:extLst>
          </p:cNvPr>
          <p:cNvSpPr txBox="1"/>
          <p:nvPr/>
        </p:nvSpPr>
        <p:spPr>
          <a:xfrm flipH="1">
            <a:off x="475937" y="989351"/>
            <a:ext cx="5906125" cy="5355312"/>
          </a:xfrm>
          <a:prstGeom prst="rect">
            <a:avLst/>
          </a:prstGeom>
          <a:solidFill>
            <a:srgbClr val="66FFFF"/>
          </a:solidFill>
          <a:ln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Century Gothic" panose="020B0502020202020204" pitchFamily="34" charset="0"/>
              </a:rPr>
              <a:t>Descripción de la clase y evidencias:</a:t>
            </a:r>
          </a:p>
          <a:p>
            <a:r>
              <a:rPr lang="es-ES" dirty="0">
                <a:latin typeface="Century Gothic" panose="020B0502020202020204" pitchFamily="34" charset="0"/>
              </a:rPr>
              <a:t>El día de hoy, miércoles 7 de octubre se convoco a una reunión en el programa de Google meet, la asistencia se paso comúnmente.</a:t>
            </a:r>
          </a:p>
          <a:p>
            <a:r>
              <a:rPr lang="es-ES" dirty="0">
                <a:latin typeface="Century Gothic" panose="020B0502020202020204" pitchFamily="34" charset="0"/>
              </a:rPr>
              <a:t>Se fortaleció el aprendizaje al mencionar las características de los personajes y el lugar en el que estaban. El cuento llamado ¨El espantapájaros que no tenia amigos¨ se contó con ayuda de títeres. </a:t>
            </a:r>
          </a:p>
          <a:p>
            <a:r>
              <a:rPr lang="es-ES" dirty="0">
                <a:latin typeface="Century Gothic" panose="020B0502020202020204" pitchFamily="34" charset="0"/>
              </a:rPr>
              <a:t>Al finalizar con el cuento y los cuestionamientos sobre este, se comenzó el taller ¨El otoño¨ el cual consistía en la realización de un espantapájaros de cartón, lo hicimos todos juntos y paso a paso, los alumnos mostraron entusiasmo y paciencia al hacer la actividad y mandaron fotografía para crear un video acerca del taller. Cabe mencionar que todos los miércoles se diseñan talleres simbólicos del mes y los videos son para motivar a los niños a seguir con su educación.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158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Texto&#10;&#10;Descripción generada automáticamente">
            <a:extLst>
              <a:ext uri="{FF2B5EF4-FFF2-40B4-BE49-F238E27FC236}">
                <a16:creationId xmlns:a16="http://schemas.microsoft.com/office/drawing/2014/main" id="{5B25F234-A406-4588-923A-4F083AE369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169" y="7472388"/>
            <a:ext cx="5011346" cy="1072989"/>
          </a:xfrm>
          <a:prstGeom prst="rect">
            <a:avLst/>
          </a:prstGeom>
        </p:spPr>
      </p:pic>
      <p:pic>
        <p:nvPicPr>
          <p:cNvPr id="3" name="Imagen 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612180B8-E34A-4D69-9CDF-1C16D20A92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51" y="464695"/>
            <a:ext cx="1895679" cy="4107305"/>
          </a:xfrm>
          <a:prstGeom prst="rect">
            <a:avLst/>
          </a:prstGeom>
        </p:spPr>
      </p:pic>
      <p:pic>
        <p:nvPicPr>
          <p:cNvPr id="6" name="Imagen 5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B6D33620-EB43-4197-B4F1-38DB1277A9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7127" y="90432"/>
            <a:ext cx="2085268" cy="4518081"/>
          </a:xfrm>
          <a:prstGeom prst="rect">
            <a:avLst/>
          </a:prstGeom>
        </p:spPr>
      </p:pic>
      <p:pic>
        <p:nvPicPr>
          <p:cNvPr id="9" name="Imagen 8" descr="Interfaz de usuario gráfica, Texto, Aplicación, Chat o mensaje de texto&#10;&#10;Descripción generada automáticamente">
            <a:extLst>
              <a:ext uri="{FF2B5EF4-FFF2-40B4-BE49-F238E27FC236}">
                <a16:creationId xmlns:a16="http://schemas.microsoft.com/office/drawing/2014/main" id="{9FC87829-D5A4-4FB4-96BD-02732303262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7330" y="4115336"/>
            <a:ext cx="1708878" cy="370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587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365</TotalTime>
  <Words>269</Words>
  <Application>Microsoft Office PowerPoint</Application>
  <PresentationFormat>Carta (216 x 279 mm)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mesquitic.arizpe@gmail.com</dc:creator>
  <cp:lastModifiedBy>mesquitic.arizpe@gmail.com</cp:lastModifiedBy>
  <cp:revision>21</cp:revision>
  <dcterms:created xsi:type="dcterms:W3CDTF">2020-10-05T22:46:43Z</dcterms:created>
  <dcterms:modified xsi:type="dcterms:W3CDTF">2020-10-08T03:33:47Z</dcterms:modified>
</cp:coreProperties>
</file>