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61" r:id="rId4"/>
  </p:sldIdLst>
  <p:sldSz cx="10799763" cy="16200438"/>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p:scale>
          <a:sx n="50" d="100"/>
          <a:sy n="50" d="100"/>
        </p:scale>
        <p:origin x="15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94142" y="5940164"/>
            <a:ext cx="7795637" cy="5345296"/>
          </a:xfrm>
        </p:spPr>
        <p:txBody>
          <a:bodyPr anchor="b">
            <a:normAutofit/>
          </a:bodyPr>
          <a:lstStyle>
            <a:lvl1pPr>
              <a:defRPr sz="6378"/>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94142" y="11285456"/>
            <a:ext cx="7795637" cy="2660583"/>
          </a:xfrm>
        </p:spPr>
        <p:txBody>
          <a:bodyPr anchor="t"/>
          <a:lstStyle>
            <a:lvl1pPr marL="0" indent="0" algn="l">
              <a:buNone/>
              <a:defRPr>
                <a:solidFill>
                  <a:schemeClr val="tx1">
                    <a:lumMod val="65000"/>
                    <a:lumOff val="35000"/>
                  </a:schemeClr>
                </a:solidFill>
              </a:defRPr>
            </a:lvl1pPr>
            <a:lvl2pPr marL="539999" indent="0" algn="ctr">
              <a:buNone/>
              <a:defRPr>
                <a:solidFill>
                  <a:schemeClr val="tx1">
                    <a:tint val="75000"/>
                  </a:schemeClr>
                </a:solidFill>
              </a:defRPr>
            </a:lvl2pPr>
            <a:lvl3pPr marL="1079998" indent="0" algn="ctr">
              <a:buNone/>
              <a:defRPr>
                <a:solidFill>
                  <a:schemeClr val="tx1">
                    <a:tint val="75000"/>
                  </a:schemeClr>
                </a:solidFill>
              </a:defRPr>
            </a:lvl3pPr>
            <a:lvl4pPr marL="1619997" indent="0" algn="ctr">
              <a:buNone/>
              <a:defRPr>
                <a:solidFill>
                  <a:schemeClr val="tx1">
                    <a:tint val="75000"/>
                  </a:schemeClr>
                </a:solidFill>
              </a:defRPr>
            </a:lvl4pPr>
            <a:lvl5pPr marL="2159996" indent="0" algn="ctr">
              <a:buNone/>
              <a:defRPr>
                <a:solidFill>
                  <a:schemeClr val="tx1">
                    <a:tint val="75000"/>
                  </a:schemeClr>
                </a:solidFill>
              </a:defRPr>
            </a:lvl5pPr>
            <a:lvl6pPr marL="2699995" indent="0" algn="ctr">
              <a:buNone/>
              <a:defRPr>
                <a:solidFill>
                  <a:schemeClr val="tx1">
                    <a:tint val="75000"/>
                  </a:schemeClr>
                </a:solidFill>
              </a:defRPr>
            </a:lvl6pPr>
            <a:lvl7pPr marL="3239994" indent="0" algn="ctr">
              <a:buNone/>
              <a:defRPr>
                <a:solidFill>
                  <a:schemeClr val="tx1">
                    <a:tint val="75000"/>
                  </a:schemeClr>
                </a:solidFill>
              </a:defRPr>
            </a:lvl7pPr>
            <a:lvl8pPr marL="3779992" indent="0" algn="ctr">
              <a:buNone/>
              <a:defRPr>
                <a:solidFill>
                  <a:schemeClr val="tx1">
                    <a:tint val="75000"/>
                  </a:schemeClr>
                </a:solidFill>
              </a:defRPr>
            </a:lvl8pPr>
            <a:lvl9pPr marL="4319991"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7462" y="10207737"/>
            <a:ext cx="1648160" cy="1846777"/>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99990" y="10699994"/>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1111623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1440039"/>
            <a:ext cx="7785638" cy="7363286"/>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398531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853448" y="8280224"/>
            <a:ext cx="6677674" cy="900024"/>
          </a:xfrm>
        </p:spPr>
        <p:txBody>
          <a:bodyPr anchor="ctr">
            <a:noAutofit/>
          </a:bodyPr>
          <a:lstStyle>
            <a:lvl1pPr marL="0" indent="0">
              <a:buFontTx/>
              <a:buNone/>
              <a:defRPr sz="1890">
                <a:solidFill>
                  <a:schemeClr val="tx1">
                    <a:lumMod val="50000"/>
                    <a:lumOff val="50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F8F56F1-D568-47F7-A2E7-177C93DD9AA3}" type="slidenum">
              <a:rPr lang="es-MX" smtClean="0"/>
              <a:t>‹Nº›</a:t>
            </a:fld>
            <a:endParaRPr lang="es-MX"/>
          </a:p>
        </p:txBody>
      </p:sp>
      <p:sp>
        <p:nvSpPr>
          <p:cNvPr id="14" name="TextBox 13"/>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5" name="TextBox 14"/>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211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294141" y="5760159"/>
            <a:ext cx="7785638" cy="6436816"/>
          </a:xfrm>
        </p:spPr>
        <p:txBody>
          <a:bodyPr anchor="b">
            <a:normAutofit/>
          </a:bodyPr>
          <a:lstStyle>
            <a:lvl1pPr algn="l">
              <a:defRPr sz="5669"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3082429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899384"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294141" y="12240331"/>
            <a:ext cx="7899384"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F8F56F1-D568-47F7-A2E7-177C93DD9AA3}" type="slidenum">
              <a:rPr lang="es-MX" smtClean="0"/>
              <a:t>‹Nº›</a:t>
            </a:fld>
            <a:endParaRPr lang="es-MX"/>
          </a:p>
        </p:txBody>
      </p:sp>
      <p:sp>
        <p:nvSpPr>
          <p:cNvPr id="11" name="TextBox 10"/>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2" name="TextBox 11"/>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0762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294142" y="1482104"/>
            <a:ext cx="7785637" cy="6803381"/>
          </a:xfrm>
        </p:spPr>
        <p:txBody>
          <a:bodyPr anchor="ctr">
            <a:normAutofit/>
          </a:bodyPr>
          <a:lstStyle>
            <a:lvl1pPr algn="l">
              <a:defRPr sz="5669"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785638"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62455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4035262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4076" y="1482103"/>
            <a:ext cx="1956018" cy="12481795"/>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294142" y="1482103"/>
            <a:ext cx="5570368" cy="1248179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264387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97432" y="1474316"/>
            <a:ext cx="7782348" cy="3025806"/>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294141" y="5040136"/>
            <a:ext cx="7785638" cy="892375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397300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4900673"/>
            <a:ext cx="7785638" cy="3469700"/>
          </a:xfrm>
        </p:spPr>
        <p:txBody>
          <a:bodyPr anchor="b"/>
          <a:lstStyle>
            <a:lvl1pPr algn="l">
              <a:defRPr sz="472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8460229"/>
            <a:ext cx="7785638" cy="2032496"/>
          </a:xfrm>
        </p:spPr>
        <p:txBody>
          <a:bodyPr anchor="t"/>
          <a:lstStyle>
            <a:lvl1pPr marL="0" indent="0" algn="l">
              <a:buNone/>
              <a:defRPr sz="2362">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E312B4E-A069-4451-AF68-2B140500ABC8}" type="datetimeFigureOut">
              <a:rPr lang="es-MX" smtClean="0"/>
              <a:t>07/10/2020</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85720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294142" y="5047474"/>
            <a:ext cx="3776529" cy="889960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03768" y="5047474"/>
            <a:ext cx="3776011" cy="889960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03799" y="1860956"/>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352976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675554" y="5259888"/>
            <a:ext cx="3395118"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294140" y="6621175"/>
            <a:ext cx="3776530" cy="7336505"/>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80351" y="5252263"/>
            <a:ext cx="3393515"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99525" y="6613550"/>
            <a:ext cx="3774342" cy="7336505"/>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E312B4E-A069-4451-AF68-2B140500ABC8}" type="datetimeFigureOut">
              <a:rPr lang="es-MX" smtClean="0"/>
              <a:t>07/10/2020</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03799" y="1860956"/>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154718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97430" y="1474316"/>
            <a:ext cx="7782349" cy="3025806"/>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E312B4E-A069-4451-AF68-2B140500ABC8}" type="datetimeFigureOut">
              <a:rPr lang="es-MX" smtClean="0"/>
              <a:t>07/10/2020</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428320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12B4E-A069-4451-AF68-2B140500ABC8}" type="datetimeFigureOut">
              <a:rPr lang="es-MX" smtClean="0"/>
              <a:t>07/10/2020</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196925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0" y="1053780"/>
            <a:ext cx="3105740" cy="2306311"/>
          </a:xfrm>
        </p:spPr>
        <p:txBody>
          <a:bodyPr anchor="b"/>
          <a:lstStyle>
            <a:lvl1pPr algn="l">
              <a:defRPr sz="2362"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602429" y="1053783"/>
            <a:ext cx="4477350" cy="12791597"/>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294140" y="3776353"/>
            <a:ext cx="3105740" cy="10069019"/>
          </a:xfrm>
        </p:spPr>
        <p:txBody>
          <a:bodyPr/>
          <a:lstStyle>
            <a:lvl1pPr marL="0" indent="0">
              <a:buNone/>
              <a:defRPr sz="1654"/>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2386458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1" y="11340307"/>
            <a:ext cx="7785638" cy="1338787"/>
          </a:xfrm>
        </p:spPr>
        <p:txBody>
          <a:bodyPr anchor="b">
            <a:normAutofit/>
          </a:bodyPr>
          <a:lstStyle>
            <a:lvl1pPr algn="l">
              <a:defRPr sz="2835"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94141" y="1499958"/>
            <a:ext cx="7785638" cy="9106475"/>
          </a:xfrm>
        </p:spPr>
        <p:txBody>
          <a:bodyPr anchor="t">
            <a:normAutofit/>
          </a:bodyPr>
          <a:lstStyle>
            <a:lvl1pPr marL="0" indent="0" algn="ctr">
              <a:buNone/>
              <a:defRPr sz="1890"/>
            </a:lvl1pPr>
            <a:lvl2pPr marL="539999" indent="0">
              <a:buNone/>
              <a:defRPr sz="1890"/>
            </a:lvl2pPr>
            <a:lvl3pPr marL="1079998" indent="0">
              <a:buNone/>
              <a:defRPr sz="1890"/>
            </a:lvl3pPr>
            <a:lvl4pPr marL="1619997" indent="0">
              <a:buNone/>
              <a:defRPr sz="1890"/>
            </a:lvl4pPr>
            <a:lvl5pPr marL="2159996" indent="0">
              <a:buNone/>
              <a:defRPr sz="1890"/>
            </a:lvl5pPr>
            <a:lvl6pPr marL="2699995" indent="0">
              <a:buNone/>
              <a:defRPr sz="1890"/>
            </a:lvl6pPr>
            <a:lvl7pPr marL="3239994" indent="0">
              <a:buNone/>
              <a:defRPr sz="1890"/>
            </a:lvl7pPr>
            <a:lvl8pPr marL="3779992" indent="0">
              <a:buNone/>
              <a:defRPr sz="1890"/>
            </a:lvl8pPr>
            <a:lvl9pPr marL="4319991" indent="0">
              <a:buNone/>
              <a:defRPr sz="189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294141" y="12679094"/>
            <a:ext cx="7785638" cy="1166280"/>
          </a:xfrm>
        </p:spPr>
        <p:txBody>
          <a:bodyPr>
            <a:normAutofit/>
          </a:bodyPr>
          <a:lstStyle>
            <a:lvl1pPr marL="0" indent="0">
              <a:buNone/>
              <a:defRPr sz="1417"/>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E312B4E-A069-4451-AF68-2B140500ABC8}" type="datetimeFigureOut">
              <a:rPr lang="es-MX" smtClean="0"/>
              <a:t>07/10/2020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F8F56F1-D568-47F7-A2E7-177C93DD9AA3}" type="slidenum">
              <a:rPr lang="es-MX" smtClean="0"/>
              <a:t>‹Nº›</a:t>
            </a:fld>
            <a:endParaRPr lang="es-MX"/>
          </a:p>
        </p:txBody>
      </p:sp>
    </p:spTree>
    <p:extLst>
      <p:ext uri="{BB962C8B-B14F-4D97-AF65-F5344CB8AC3E}">
        <p14:creationId xmlns:p14="http://schemas.microsoft.com/office/powerpoint/2010/main" val="308556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540015"/>
            <a:ext cx="2339949" cy="1568222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4119" y="673"/>
            <a:ext cx="2305782" cy="16188551"/>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15995" cy="162004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297430" y="1474316"/>
            <a:ext cx="7782349" cy="3025806"/>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5040136"/>
            <a:ext cx="7785638" cy="918024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179799" y="14492729"/>
            <a:ext cx="905153" cy="874443"/>
          </a:xfrm>
          <a:prstGeom prst="rect">
            <a:avLst/>
          </a:prstGeom>
        </p:spPr>
        <p:txBody>
          <a:bodyPr vert="horz" lIns="91440" tIns="45720" rIns="91440" bIns="45720" rtlCol="0" anchor="ctr"/>
          <a:lstStyle>
            <a:lvl1pPr algn="r">
              <a:defRPr sz="1063">
                <a:solidFill>
                  <a:schemeClr val="tx1">
                    <a:tint val="75000"/>
                  </a:schemeClr>
                </a:solidFill>
              </a:defRPr>
            </a:lvl1pPr>
          </a:lstStyle>
          <a:p>
            <a:fld id="{1E312B4E-A069-4451-AF68-2B140500ABC8}" type="datetimeFigureOut">
              <a:rPr lang="es-MX" smtClean="0"/>
              <a:t>07/10/2020</a:t>
            </a:fld>
            <a:endParaRPr lang="es-MX"/>
          </a:p>
        </p:txBody>
      </p:sp>
      <p:sp>
        <p:nvSpPr>
          <p:cNvPr id="5" name="Footer Placeholder 4"/>
          <p:cNvSpPr>
            <a:spLocks noGrp="1"/>
          </p:cNvSpPr>
          <p:nvPr>
            <p:ph type="ftr" sz="quarter" idx="3"/>
          </p:nvPr>
        </p:nvSpPr>
        <p:spPr>
          <a:xfrm>
            <a:off x="2294141" y="14494430"/>
            <a:ext cx="6751609" cy="862523"/>
          </a:xfrm>
          <a:prstGeom prst="rect">
            <a:avLst/>
          </a:prstGeom>
        </p:spPr>
        <p:txBody>
          <a:bodyPr vert="horz" lIns="91440" tIns="45720" rIns="91440" bIns="45720" rtlCol="0" anchor="ctr"/>
          <a:lstStyle>
            <a:lvl1pPr algn="l">
              <a:defRPr sz="1063">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603799" y="1860956"/>
            <a:ext cx="690904" cy="862523"/>
          </a:xfrm>
          <a:prstGeom prst="rect">
            <a:avLst/>
          </a:prstGeom>
        </p:spPr>
        <p:txBody>
          <a:bodyPr vert="horz" lIns="91440" tIns="45720" rIns="91440" bIns="45720" rtlCol="0" anchor="ctr"/>
          <a:lstStyle>
            <a:lvl1pPr algn="r">
              <a:defRPr sz="2362">
                <a:solidFill>
                  <a:srgbClr val="FEFFFF"/>
                </a:solidFill>
              </a:defRPr>
            </a:lvl1pPr>
          </a:lstStyle>
          <a:p>
            <a:fld id="{8F8F56F1-D568-47F7-A2E7-177C93DD9AA3}" type="slidenum">
              <a:rPr lang="es-MX" smtClean="0"/>
              <a:t>‹Nº›</a:t>
            </a:fld>
            <a:endParaRPr lang="es-MX"/>
          </a:p>
        </p:txBody>
      </p:sp>
    </p:spTree>
    <p:extLst>
      <p:ext uri="{BB962C8B-B14F-4D97-AF65-F5344CB8AC3E}">
        <p14:creationId xmlns:p14="http://schemas.microsoft.com/office/powerpoint/2010/main" val="6494907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539999" rtl="0" eaLnBrk="1" latinLnBrk="0" hangingPunct="1">
        <a:spcBef>
          <a:spcPct val="0"/>
        </a:spcBef>
        <a:buNone/>
        <a:defRPr sz="4252"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4999" indent="-404999" algn="l" defTabSz="539999" rtl="0" eaLnBrk="1" latinLnBrk="0" hangingPunct="1">
        <a:spcBef>
          <a:spcPts val="1181"/>
        </a:spcBef>
        <a:spcAft>
          <a:spcPts val="0"/>
        </a:spcAft>
        <a:buClr>
          <a:schemeClr val="accent1"/>
        </a:buClr>
        <a:buFont typeface="Wingdings 3" charset="2"/>
        <a:buChar char=""/>
        <a:defRPr sz="2126" kern="1200">
          <a:solidFill>
            <a:schemeClr val="tx1">
              <a:lumMod val="75000"/>
              <a:lumOff val="25000"/>
            </a:schemeClr>
          </a:solidFill>
          <a:latin typeface="+mn-lt"/>
          <a:ea typeface="+mn-ea"/>
          <a:cs typeface="+mn-cs"/>
        </a:defRPr>
      </a:lvl1pPr>
      <a:lvl2pPr marL="877498" indent="-337499" algn="l" defTabSz="539999" rtl="0" eaLnBrk="1" latinLnBrk="0" hangingPunct="1">
        <a:spcBef>
          <a:spcPts val="1181"/>
        </a:spcBef>
        <a:spcAft>
          <a:spcPts val="0"/>
        </a:spcAft>
        <a:buClr>
          <a:schemeClr val="accent1"/>
        </a:buClr>
        <a:buFont typeface="Wingdings 3" charset="2"/>
        <a:buChar char=""/>
        <a:defRPr sz="1890" kern="1200">
          <a:solidFill>
            <a:schemeClr val="tx1">
              <a:lumMod val="75000"/>
              <a:lumOff val="25000"/>
            </a:schemeClr>
          </a:solidFill>
          <a:latin typeface="+mn-lt"/>
          <a:ea typeface="+mn-ea"/>
          <a:cs typeface="+mn-cs"/>
        </a:defRPr>
      </a:lvl2pPr>
      <a:lvl3pPr marL="1349997" indent="-269999" algn="l" defTabSz="539999" rtl="0" eaLnBrk="1" latinLnBrk="0" hangingPunct="1">
        <a:spcBef>
          <a:spcPts val="1181"/>
        </a:spcBef>
        <a:spcAft>
          <a:spcPts val="0"/>
        </a:spcAft>
        <a:buClr>
          <a:schemeClr val="accent1"/>
        </a:buClr>
        <a:buFont typeface="Wingdings 3" charset="2"/>
        <a:buChar char=""/>
        <a:defRPr sz="1654" kern="1200">
          <a:solidFill>
            <a:schemeClr val="tx1">
              <a:lumMod val="75000"/>
              <a:lumOff val="25000"/>
            </a:schemeClr>
          </a:solidFill>
          <a:latin typeface="+mn-lt"/>
          <a:ea typeface="+mn-ea"/>
          <a:cs typeface="+mn-cs"/>
        </a:defRPr>
      </a:lvl3pPr>
      <a:lvl4pPr marL="1889996"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4pPr>
      <a:lvl5pPr marL="2429995"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5pPr>
      <a:lvl6pPr marL="2969994"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6pPr>
      <a:lvl7pPr marL="3509993"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7pPr>
      <a:lvl8pPr marL="4049992"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8pPr>
      <a:lvl9pPr marL="4589991"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9pPr>
    </p:bodyStyle>
    <p:otherStyle>
      <a:defPPr>
        <a:defRPr lang="en-US"/>
      </a:defPPr>
      <a:lvl1pPr marL="0" algn="l" defTabSz="539999" rtl="0" eaLnBrk="1" latinLnBrk="0" hangingPunct="1">
        <a:defRPr sz="2126" kern="1200">
          <a:solidFill>
            <a:schemeClr val="tx1"/>
          </a:solidFill>
          <a:latin typeface="+mn-lt"/>
          <a:ea typeface="+mn-ea"/>
          <a:cs typeface="+mn-cs"/>
        </a:defRPr>
      </a:lvl1pPr>
      <a:lvl2pPr marL="539999" algn="l" defTabSz="539999" rtl="0" eaLnBrk="1" latinLnBrk="0" hangingPunct="1">
        <a:defRPr sz="2126" kern="1200">
          <a:solidFill>
            <a:schemeClr val="tx1"/>
          </a:solidFill>
          <a:latin typeface="+mn-lt"/>
          <a:ea typeface="+mn-ea"/>
          <a:cs typeface="+mn-cs"/>
        </a:defRPr>
      </a:lvl2pPr>
      <a:lvl3pPr marL="1079998" algn="l" defTabSz="539999" rtl="0" eaLnBrk="1" latinLnBrk="0" hangingPunct="1">
        <a:defRPr sz="2126" kern="1200">
          <a:solidFill>
            <a:schemeClr val="tx1"/>
          </a:solidFill>
          <a:latin typeface="+mn-lt"/>
          <a:ea typeface="+mn-ea"/>
          <a:cs typeface="+mn-cs"/>
        </a:defRPr>
      </a:lvl3pPr>
      <a:lvl4pPr marL="1619997" algn="l" defTabSz="539999" rtl="0" eaLnBrk="1" latinLnBrk="0" hangingPunct="1">
        <a:defRPr sz="2126" kern="1200">
          <a:solidFill>
            <a:schemeClr val="tx1"/>
          </a:solidFill>
          <a:latin typeface="+mn-lt"/>
          <a:ea typeface="+mn-ea"/>
          <a:cs typeface="+mn-cs"/>
        </a:defRPr>
      </a:lvl4pPr>
      <a:lvl5pPr marL="2159996" algn="l" defTabSz="539999" rtl="0" eaLnBrk="1" latinLnBrk="0" hangingPunct="1">
        <a:defRPr sz="2126" kern="1200">
          <a:solidFill>
            <a:schemeClr val="tx1"/>
          </a:solidFill>
          <a:latin typeface="+mn-lt"/>
          <a:ea typeface="+mn-ea"/>
          <a:cs typeface="+mn-cs"/>
        </a:defRPr>
      </a:lvl5pPr>
      <a:lvl6pPr marL="2699995" algn="l" defTabSz="539999" rtl="0" eaLnBrk="1" latinLnBrk="0" hangingPunct="1">
        <a:defRPr sz="2126" kern="1200">
          <a:solidFill>
            <a:schemeClr val="tx1"/>
          </a:solidFill>
          <a:latin typeface="+mn-lt"/>
          <a:ea typeface="+mn-ea"/>
          <a:cs typeface="+mn-cs"/>
        </a:defRPr>
      </a:lvl6pPr>
      <a:lvl7pPr marL="3239994" algn="l" defTabSz="539999" rtl="0" eaLnBrk="1" latinLnBrk="0" hangingPunct="1">
        <a:defRPr sz="2126" kern="1200">
          <a:solidFill>
            <a:schemeClr val="tx1"/>
          </a:solidFill>
          <a:latin typeface="+mn-lt"/>
          <a:ea typeface="+mn-ea"/>
          <a:cs typeface="+mn-cs"/>
        </a:defRPr>
      </a:lvl7pPr>
      <a:lvl8pPr marL="3779992" algn="l" defTabSz="539999" rtl="0" eaLnBrk="1" latinLnBrk="0" hangingPunct="1">
        <a:defRPr sz="2126" kern="1200">
          <a:solidFill>
            <a:schemeClr val="tx1"/>
          </a:solidFill>
          <a:latin typeface="+mn-lt"/>
          <a:ea typeface="+mn-ea"/>
          <a:cs typeface="+mn-cs"/>
        </a:defRPr>
      </a:lvl8pPr>
      <a:lvl9pPr marL="4319991" algn="l" defTabSz="539999"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11382" y="5600596"/>
            <a:ext cx="7795637" cy="7273574"/>
          </a:xfrm>
        </p:spPr>
        <p:txBody>
          <a:bodyPr>
            <a:normAutofit/>
          </a:bodyPr>
          <a:lstStyle/>
          <a:p>
            <a:pPr algn="ctr"/>
            <a:r>
              <a:rPr lang="es-MX" dirty="0" smtClean="0">
                <a:latin typeface="Ink Free" panose="03080402000500000000" pitchFamily="66" charset="0"/>
              </a:rPr>
              <a:t>Diario de campo de la alumna practicante</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1993" dirty="0">
                <a:latin typeface="Ink Free" panose="03080402000500000000" pitchFamily="66" charset="0"/>
              </a:rPr>
              <a:t>Jardín de niños “Eutimio Alberto Cuellar Goribar” </a:t>
            </a:r>
            <a:br>
              <a:rPr lang="es-MX" sz="1993" dirty="0">
                <a:latin typeface="Ink Free" panose="03080402000500000000" pitchFamily="66" charset="0"/>
              </a:rPr>
            </a:br>
            <a:r>
              <a:rPr lang="es-MX" sz="1993" u="sng" dirty="0">
                <a:latin typeface="Ink Free" panose="03080402000500000000" pitchFamily="66" charset="0"/>
              </a:rPr>
              <a:t>2°A</a:t>
            </a:r>
            <a:r>
              <a:rPr lang="es-MX" sz="1993" dirty="0">
                <a:latin typeface="Ink Free" panose="03080402000500000000" pitchFamily="66" charset="0"/>
              </a:rPr>
              <a:t> </a:t>
            </a:r>
            <a:br>
              <a:rPr lang="es-MX" sz="1993" dirty="0">
                <a:latin typeface="Ink Free" panose="03080402000500000000" pitchFamily="66" charset="0"/>
              </a:rPr>
            </a:br>
            <a:r>
              <a:rPr lang="es-MX" sz="1993" dirty="0">
                <a:latin typeface="Ink Free" panose="03080402000500000000" pitchFamily="66" charset="0"/>
              </a:rPr>
              <a:t>Nombre de la </a:t>
            </a:r>
            <a:r>
              <a:rPr lang="es-MX" sz="1993" dirty="0" smtClean="0">
                <a:latin typeface="Ink Free" panose="03080402000500000000" pitchFamily="66" charset="0"/>
              </a:rPr>
              <a:t>alumna practicante</a:t>
            </a:r>
            <a:r>
              <a:rPr lang="es-MX" sz="1993" dirty="0">
                <a:latin typeface="Ink Free" panose="03080402000500000000" pitchFamily="66" charset="0"/>
              </a:rPr>
              <a:t/>
            </a:r>
            <a:br>
              <a:rPr lang="es-MX" sz="1993" dirty="0">
                <a:latin typeface="Ink Free" panose="03080402000500000000" pitchFamily="66" charset="0"/>
              </a:rPr>
            </a:br>
            <a:r>
              <a:rPr lang="es-MX" sz="1993" dirty="0">
                <a:latin typeface="Ink Free" panose="03080402000500000000" pitchFamily="66" charset="0"/>
              </a:rPr>
              <a:t>Diana Sofia Gutierrez Zapata  </a:t>
            </a:r>
            <a:r>
              <a:rPr lang="es-MX" sz="6578" b="1" dirty="0">
                <a:solidFill>
                  <a:srgbClr val="0070C0"/>
                </a:solidFill>
                <a:latin typeface="Ink Free" panose="03080402000500000000" pitchFamily="66" charset="0"/>
              </a:rPr>
              <a:t/>
            </a:r>
            <a:br>
              <a:rPr lang="es-MX" sz="6578" b="1" dirty="0">
                <a:solidFill>
                  <a:srgbClr val="0070C0"/>
                </a:solidFill>
                <a:latin typeface="Ink Free" panose="03080402000500000000" pitchFamily="66" charset="0"/>
              </a:rPr>
            </a:br>
            <a:endParaRPr lang="es-MX" dirty="0">
              <a:latin typeface="Ink Free" panose="03080402000500000000" pitchFamily="66" charset="0"/>
            </a:endParaRPr>
          </a:p>
        </p:txBody>
      </p:sp>
      <p:pic>
        <p:nvPicPr>
          <p:cNvPr id="4" name="Imagen 3"/>
          <p:cNvPicPr>
            <a:picLocks noChangeAspect="1"/>
          </p:cNvPicPr>
          <p:nvPr/>
        </p:nvPicPr>
        <p:blipFill>
          <a:blip r:embed="rId2"/>
          <a:stretch>
            <a:fillRect/>
          </a:stretch>
        </p:blipFill>
        <p:spPr>
          <a:xfrm>
            <a:off x="-2084729" y="-424536"/>
            <a:ext cx="9392223" cy="5288899"/>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144" y="8911454"/>
            <a:ext cx="3413679" cy="5291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0726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110558" y="1897514"/>
            <a:ext cx="9687511" cy="12690471"/>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 y="27294"/>
            <a:ext cx="5738586" cy="852736"/>
          </a:xfrm>
          <a:prstGeom prst="rect">
            <a:avLst/>
          </a:prstGeom>
        </p:spPr>
        <p:txBody>
          <a:bodyPr wrap="none">
            <a:spAutoFit/>
          </a:bodyPr>
          <a:lstStyle/>
          <a:p>
            <a:pPr marL="504560" indent="-504560">
              <a:buFont typeface="Wingdings" panose="05000000000000000000" pitchFamily="2" charset="2"/>
              <a:buChar char="Ø"/>
            </a:pPr>
            <a:r>
              <a:rPr lang="es-MX" sz="4943" dirty="0">
                <a:solidFill>
                  <a:schemeClr val="accent1"/>
                </a:solidFill>
                <a:latin typeface="Ink Free" panose="03080402000500000000" pitchFamily="66" charset="0"/>
              </a:rPr>
              <a:t>Diario de la alumna</a:t>
            </a:r>
            <a:endParaRPr lang="es-MX" sz="4943" dirty="0">
              <a:solidFill>
                <a:schemeClr val="accent1"/>
              </a:solidFill>
            </a:endParaRPr>
          </a:p>
        </p:txBody>
      </p:sp>
      <p:sp>
        <p:nvSpPr>
          <p:cNvPr id="5" name="CuadroTexto 4"/>
          <p:cNvSpPr txBox="1"/>
          <p:nvPr/>
        </p:nvSpPr>
        <p:spPr>
          <a:xfrm>
            <a:off x="459491" y="796546"/>
            <a:ext cx="5802508" cy="2433723"/>
          </a:xfrm>
          <a:prstGeom prst="rect">
            <a:avLst/>
          </a:prstGeom>
          <a:solidFill>
            <a:schemeClr val="bg2">
              <a:lumMod val="90000"/>
            </a:schemeClr>
          </a:solidFill>
        </p:spPr>
        <p:txBody>
          <a:bodyPr wrap="square" rtlCol="0">
            <a:spAutoFit/>
          </a:bodyPr>
          <a:lstStyle/>
          <a:p>
            <a:pPr algn="ctr"/>
            <a:r>
              <a:rPr lang="es-MX" sz="3189" dirty="0">
                <a:latin typeface="Ink Free" panose="03080402000500000000" pitchFamily="66" charset="0"/>
              </a:rPr>
              <a:t>Jardín de niños “Eutimio Alberto Cuellar Goribar” </a:t>
            </a:r>
          </a:p>
          <a:p>
            <a:pPr algn="ctr"/>
            <a:r>
              <a:rPr lang="es-MX" sz="3189" u="sng" dirty="0">
                <a:latin typeface="Ink Free" panose="03080402000500000000" pitchFamily="66" charset="0"/>
              </a:rPr>
              <a:t>2°A</a:t>
            </a:r>
            <a:r>
              <a:rPr lang="es-MX" sz="2824" dirty="0">
                <a:latin typeface="Ink Free" panose="03080402000500000000" pitchFamily="66" charset="0"/>
              </a:rPr>
              <a:t> </a:t>
            </a:r>
          </a:p>
          <a:p>
            <a:pPr algn="ctr"/>
            <a:r>
              <a:rPr lang="es-MX" sz="2824" dirty="0">
                <a:latin typeface="Ink Free" panose="03080402000500000000" pitchFamily="66" charset="0"/>
              </a:rPr>
              <a:t>Nombre de la educadora practicante</a:t>
            </a:r>
          </a:p>
          <a:p>
            <a:pPr algn="ctr"/>
            <a:r>
              <a:rPr lang="es-MX" sz="2824" dirty="0">
                <a:latin typeface="Ink Free" panose="03080402000500000000" pitchFamily="66" charset="0"/>
              </a:rPr>
              <a:t>Diana Sofia Gutierrez Zapata  </a:t>
            </a:r>
          </a:p>
        </p:txBody>
      </p:sp>
      <p:sp>
        <p:nvSpPr>
          <p:cNvPr id="7" name="CuadroTexto 6"/>
          <p:cNvSpPr txBox="1"/>
          <p:nvPr/>
        </p:nvSpPr>
        <p:spPr>
          <a:xfrm>
            <a:off x="1649336" y="11375471"/>
            <a:ext cx="8609955" cy="4982774"/>
          </a:xfrm>
          <a:prstGeom prst="rect">
            <a:avLst/>
          </a:prstGeom>
          <a:noFill/>
        </p:spPr>
        <p:txBody>
          <a:bodyPr wrap="square" rtlCol="0">
            <a:spAutoFit/>
          </a:bodyPr>
          <a:lstStyle/>
          <a:p>
            <a:pPr algn="ctr"/>
            <a:r>
              <a:rPr lang="es-MX" sz="3178" dirty="0" smtClean="0">
                <a:latin typeface="Ink Free" panose="03080402000500000000" pitchFamily="66" charset="0"/>
              </a:rPr>
              <a:t>Los alumnos mandan las evidencias por semana en la recopilación del álbum </a:t>
            </a:r>
          </a:p>
          <a:p>
            <a:pPr algn="ctr"/>
            <a:r>
              <a:rPr lang="es-MX" sz="3178" dirty="0" smtClean="0">
                <a:latin typeface="Ink Free" panose="03080402000500000000" pitchFamily="66" charset="0"/>
              </a:rPr>
              <a:t>Los alumnos se dividen en niños y niñas para tomar las salas de Facebook y se conectan martes y jueves.</a:t>
            </a:r>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93614" y="11375470"/>
            <a:ext cx="1899813" cy="4639396"/>
          </a:xfrm>
          <a:prstGeom prst="rect">
            <a:avLst/>
          </a:prstGeom>
        </p:spPr>
      </p:pic>
      <p:sp>
        <p:nvSpPr>
          <p:cNvPr id="3" name="CuadroTexto 2"/>
          <p:cNvSpPr txBox="1"/>
          <p:nvPr/>
        </p:nvSpPr>
        <p:spPr>
          <a:xfrm>
            <a:off x="1725928" y="14486253"/>
            <a:ext cx="9072140" cy="1559387"/>
          </a:xfrm>
          <a:prstGeom prst="rect">
            <a:avLst/>
          </a:prstGeom>
          <a:noFill/>
        </p:spPr>
        <p:txBody>
          <a:bodyPr wrap="square" rtlCol="0">
            <a:spAutoFit/>
          </a:bodyPr>
          <a:lstStyle/>
          <a:p>
            <a:r>
              <a:rPr lang="es-MX" sz="3178" b="1" u="sng" dirty="0">
                <a:latin typeface="Ink Free" panose="03080402000500000000" pitchFamily="66" charset="0"/>
              </a:rPr>
              <a:t>Nota: </a:t>
            </a:r>
            <a:r>
              <a:rPr lang="es-MX" sz="3178" b="1" dirty="0">
                <a:latin typeface="Ink Free" panose="03080402000500000000" pitchFamily="66" charset="0"/>
              </a:rPr>
              <a:t>los días que tengan clase virtual agregaran una fotografía para evidenciar la intervención a distancia. </a:t>
            </a:r>
          </a:p>
        </p:txBody>
      </p:sp>
      <p:sp>
        <p:nvSpPr>
          <p:cNvPr id="9" name="CuadroTexto 8"/>
          <p:cNvSpPr txBox="1"/>
          <p:nvPr/>
        </p:nvSpPr>
        <p:spPr>
          <a:xfrm>
            <a:off x="7233595" y="2761250"/>
            <a:ext cx="3566168" cy="367193"/>
          </a:xfrm>
          <a:prstGeom prst="rect">
            <a:avLst/>
          </a:prstGeom>
          <a:noFill/>
        </p:spPr>
        <p:txBody>
          <a:bodyPr wrap="square" rtlCol="0">
            <a:spAutoFit/>
          </a:bodyPr>
          <a:lstStyle/>
          <a:p>
            <a:pPr algn="ctr"/>
            <a:r>
              <a:rPr lang="es-MX" sz="1794" b="1" dirty="0" smtClean="0">
                <a:latin typeface="Ink Free" panose="03080402000500000000" pitchFamily="66" charset="0"/>
              </a:rPr>
              <a:t>07 </a:t>
            </a:r>
            <a:r>
              <a:rPr lang="es-MX" sz="1794" b="1" dirty="0">
                <a:latin typeface="Ink Free" panose="03080402000500000000" pitchFamily="66" charset="0"/>
              </a:rPr>
              <a:t>de octubre de 2020</a:t>
            </a:r>
          </a:p>
        </p:txBody>
      </p:sp>
      <p:sp>
        <p:nvSpPr>
          <p:cNvPr id="11" name="Elipse 10"/>
          <p:cNvSpPr/>
          <p:nvPr/>
        </p:nvSpPr>
        <p:spPr>
          <a:xfrm>
            <a:off x="8798706" y="3615034"/>
            <a:ext cx="435946" cy="2422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3" name="Elipse 12"/>
          <p:cNvSpPr/>
          <p:nvPr/>
        </p:nvSpPr>
        <p:spPr>
          <a:xfrm>
            <a:off x="4761669" y="5295268"/>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4" name="Elipse 13"/>
          <p:cNvSpPr/>
          <p:nvPr/>
        </p:nvSpPr>
        <p:spPr>
          <a:xfrm>
            <a:off x="7247958" y="6368960"/>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5" name="Elipse 14"/>
          <p:cNvSpPr/>
          <p:nvPr/>
        </p:nvSpPr>
        <p:spPr>
          <a:xfrm>
            <a:off x="7414131" y="5814852"/>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Tree>
    <p:extLst>
      <p:ext uri="{BB962C8B-B14F-4D97-AF65-F5344CB8AC3E}">
        <p14:creationId xmlns:p14="http://schemas.microsoft.com/office/powerpoint/2010/main" val="3262970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6626" y="853146"/>
            <a:ext cx="7785638" cy="8923758"/>
          </a:xfrm>
        </p:spPr>
        <p:txBody>
          <a:bodyPr>
            <a:normAutofit/>
          </a:bodyPr>
          <a:lstStyle/>
          <a:p>
            <a:r>
              <a:rPr lang="es-MX" dirty="0" smtClean="0"/>
              <a:t>El  día de hoy solo se </a:t>
            </a:r>
            <a:r>
              <a:rPr lang="es-MX" dirty="0" smtClean="0"/>
              <a:t>realizo un en vivo tomando en cuenta los aprendizajes que se vieron por la mañana, primero hablar acerca de las acciones de personajes que en este caso eran ellos en una historia que ellos van a contar, tomando en cuenta la actividad que se realizo el día lunes, como segunda actividad fue de educación física, en el cual se resaltaron los movimientos a través de juegos  con materiales que se encuentran en casa y promoviendo el gusto por el movimiento, fue realizar varios movimientos y retos con una pelota que ellos tuvieran en casa. </a:t>
            </a:r>
          </a:p>
          <a:p>
            <a:r>
              <a:rPr lang="es-MX" dirty="0" smtClean="0"/>
              <a:t>En cuanto a lo que pasan en la programación, están bien los contenidos pero se me hace repetitivo volver hacer lo mismo, ya que todos los días se da una retroalimentación de lo que vieron. </a:t>
            </a:r>
            <a:endParaRPr lang="es-MX" dirty="0"/>
          </a:p>
        </p:txBody>
      </p:sp>
    </p:spTree>
    <p:extLst>
      <p:ext uri="{BB962C8B-B14F-4D97-AF65-F5344CB8AC3E}">
        <p14:creationId xmlns:p14="http://schemas.microsoft.com/office/powerpoint/2010/main" val="375555919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225</TotalTime>
  <Words>230</Words>
  <Application>Microsoft Office PowerPoint</Application>
  <PresentationFormat>Personalizado</PresentationFormat>
  <Paragraphs>15</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Century Gothic</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educadora practicante Diana Sofia Gutierrez Zapata</dc:title>
  <dc:creator>rocio</dc:creator>
  <cp:lastModifiedBy>Victor</cp:lastModifiedBy>
  <cp:revision>9</cp:revision>
  <dcterms:created xsi:type="dcterms:W3CDTF">2020-10-06T22:03:52Z</dcterms:created>
  <dcterms:modified xsi:type="dcterms:W3CDTF">2020-10-07T23:34:25Z</dcterms:modified>
</cp:coreProperties>
</file>