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029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7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90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54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74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28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70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833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885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261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52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A6448-E34E-42C0-8845-214F898D1255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05040-32B0-411E-861E-43DE27975A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92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954741" y="1287940"/>
            <a:ext cx="494851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latin typeface="Berlin Sans FB" panose="020E0602020502020306" pitchFamily="34" charset="0"/>
              </a:rPr>
              <a:t>Juegos matemáticos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Énfasis: Resuelve problemas de cantidad a través de acciones.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Se hablo sobre la realización de diversos juegos matemáticos para la resolución de determinados problemas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Cantaron canciones que implicaba ir quitando par llegar a un resultado, así como ejemplos.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Realizaron preguntas para llevar a los niños a un proceso de análisis y reflexión</a:t>
            </a:r>
          </a:p>
          <a:p>
            <a:pPr algn="ctr"/>
            <a:endParaRPr lang="es-ES" sz="1600" dirty="0">
              <a:latin typeface="Berlin Sans FB" panose="020E0602020502020306" pitchFamily="34" charset="0"/>
            </a:endParaRPr>
          </a:p>
          <a:p>
            <a:pPr algn="ctr"/>
            <a:r>
              <a:rPr lang="es-ES" sz="1600" b="1" dirty="0">
                <a:latin typeface="Berlin Sans FB" panose="020E0602020502020306" pitchFamily="34" charset="0"/>
              </a:rPr>
              <a:t>Así se dice en mi familia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Énfasis: Conoce palabras y expresiones que se utilizan en su medio familiar y localidad, y reconoce su significado.</a:t>
            </a:r>
          </a:p>
          <a:p>
            <a:pPr algn="ctr"/>
            <a:r>
              <a:rPr lang="es-ES" sz="1600" dirty="0">
                <a:latin typeface="Berlin Sans FB" panose="020E0602020502020306" pitchFamily="34" charset="0"/>
              </a:rPr>
              <a:t>Conocer como se dicen las palabras u objetos en mi familia o en el lugar donde vivo, y saber que en otro estados se dicen de diferente manera o que una palabra tiene otro significado es misma palabra</a:t>
            </a:r>
          </a:p>
          <a:p>
            <a:pPr algn="ctr"/>
            <a:endParaRPr lang="es-ES" sz="1600" b="1" dirty="0">
              <a:latin typeface="Berlin Sans FB" panose="020E0602020502020306" pitchFamily="34" charset="0"/>
            </a:endParaRPr>
          </a:p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>
                <a:latin typeface="Berlin Sans FB" panose="020E0602020502020306" pitchFamily="34" charset="0"/>
              </a:rPr>
              <a:t>08 </a:t>
            </a:r>
            <a:r>
              <a:rPr lang="es-MX" dirty="0">
                <a:latin typeface="Berlin Sans FB" panose="020E0602020502020306" pitchFamily="34" charset="0"/>
              </a:rPr>
              <a:t>DE OCTUBRE DEL 2020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133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2020-10-08T18:58:55Z</dcterms:created>
  <dcterms:modified xsi:type="dcterms:W3CDTF">2020-10-08T19:07:39Z</dcterms:modified>
</cp:coreProperties>
</file>