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06" y="4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83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90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3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22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46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96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30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62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29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73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74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7E08B-4619-49C0-A94B-AF5D1B516567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816-EE30-4FFD-A7B0-13569FB18F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5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309" y="4433455"/>
            <a:ext cx="338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entury Gothic" panose="020B0502020202020204" pitchFamily="34" charset="0"/>
              </a:rPr>
              <a:t>Practicante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22171" y="71295"/>
            <a:ext cx="378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D</a:t>
            </a:r>
            <a:r>
              <a:rPr lang="es-MX" sz="3200" b="1" dirty="0" smtClean="0">
                <a:solidFill>
                  <a:srgbClr val="00B0F0"/>
                </a:solidFill>
                <a:latin typeface="Ink Free" panose="03080402000500000000" pitchFamily="66" charset="0"/>
              </a:rPr>
              <a:t>i</a:t>
            </a:r>
            <a:r>
              <a:rPr lang="es-MX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r</a:t>
            </a:r>
            <a:r>
              <a:rPr lang="es-MX" sz="3200" b="1" dirty="0" smtClean="0">
                <a:solidFill>
                  <a:schemeClr val="accent4"/>
                </a:solidFill>
                <a:latin typeface="Ink Free" panose="03080402000500000000" pitchFamily="66" charset="0"/>
              </a:rPr>
              <a:t>i</a:t>
            </a:r>
            <a:r>
              <a:rPr lang="es-MX" sz="3200" b="1" dirty="0" smtClean="0">
                <a:solidFill>
                  <a:srgbClr val="FF6699"/>
                </a:solidFill>
                <a:latin typeface="Ink Free" panose="03080402000500000000" pitchFamily="66" charset="0"/>
              </a:rPr>
              <a:t>o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  <a:latin typeface="Ink Free" panose="03080402000500000000" pitchFamily="66" charset="0"/>
              </a:rPr>
              <a:t>d</a:t>
            </a:r>
            <a:r>
              <a:rPr lang="es-MX" sz="32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e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</a:rPr>
              <a:t>l</a:t>
            </a:r>
            <a:r>
              <a:rPr lang="es-MX" sz="32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rgbClr val="66CCFF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rgbClr val="996633"/>
                </a:solidFill>
                <a:latin typeface="Ink Free" panose="03080402000500000000" pitchFamily="66" charset="0"/>
              </a:rPr>
              <a:t>l</a:t>
            </a:r>
            <a:r>
              <a:rPr lang="es-MX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u</a:t>
            </a:r>
            <a:r>
              <a:rPr lang="es-MX" sz="3200" b="1" dirty="0" smtClean="0">
                <a:solidFill>
                  <a:srgbClr val="FF6699"/>
                </a:solidFill>
                <a:latin typeface="Ink Free" panose="03080402000500000000" pitchFamily="66" charset="0"/>
              </a:rPr>
              <a:t>m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Ink Free" panose="03080402000500000000" pitchFamily="66" charset="0"/>
              </a:rPr>
              <a:t>n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a</a:t>
            </a:r>
            <a:endParaRPr lang="es-MX" sz="32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540328"/>
            <a:ext cx="6857999" cy="8603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584775"/>
            <a:ext cx="41563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J.N. María L. Pérez de Arreola</a:t>
            </a:r>
          </a:p>
          <a:p>
            <a:pPr algn="ctr"/>
            <a:r>
              <a:rPr lang="es-MX" sz="16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2° C y 3° Sección B</a:t>
            </a:r>
          </a:p>
          <a:p>
            <a:pPr algn="ctr"/>
            <a:r>
              <a:rPr lang="es-MX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 practicante</a:t>
            </a:r>
            <a:r>
              <a:rPr lang="es-MX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Jimena Guadalupe Charles 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17820" y="1123384"/>
            <a:ext cx="27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08 </a:t>
            </a:r>
            <a:r>
              <a:rPr lang="es-MX" b="1" dirty="0" smtClean="0">
                <a:latin typeface="Century Gothic" panose="020B0502020202020204" pitchFamily="34" charset="0"/>
              </a:rPr>
              <a:t>de octubre de 2020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4394062" y="3172692"/>
            <a:ext cx="318652" cy="290944"/>
          </a:xfrm>
          <a:prstGeom prst="star5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6130635" y="3172692"/>
            <a:ext cx="318652" cy="290944"/>
          </a:xfrm>
          <a:prstGeom prst="star5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339754" y="6486513"/>
            <a:ext cx="61784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Al comenzar el día, a través del grupo de WhatsApp  varios padres de familia se comunicaron para informar que por cuestiones de trabajo no podrían conectar a los niños a la clase en Zoom, sin embargo, todas las conexiones están siendo grabadas para poder proporcionarlas ante este tipo de situaciones. 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Cuando se abordaron los comentarios sobre la tarea, todos querían participar y se expresaro</a:t>
            </a:r>
            <a:r>
              <a:rPr lang="es-MX" sz="1200" dirty="0" smtClean="0">
                <a:latin typeface="Century Gothic" panose="020B0502020202020204" pitchFamily="34" charset="0"/>
              </a:rPr>
              <a:t>n con gran seguridad. </a:t>
            </a:r>
            <a:endParaRPr lang="es-MX" sz="12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El apartado de participación de los alumnos no puede ser llenado en su totalidad  porque las evidencias de los niños son cargadas en plataforma los días viernes.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300677" y="5644691"/>
            <a:ext cx="32696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11 </a:t>
            </a:r>
            <a:r>
              <a:rPr lang="es-MX" sz="1400" dirty="0" smtClean="0"/>
              <a:t>Alumnos  (Conexión a través de Zoom).</a:t>
            </a:r>
          </a:p>
          <a:p>
            <a:r>
              <a:rPr lang="es-MX" sz="1400" dirty="0" smtClean="0"/>
              <a:t>22 Asistencia </a:t>
            </a:r>
            <a:r>
              <a:rPr lang="es-MX" sz="1400" dirty="0" smtClean="0"/>
              <a:t>por medio de WhatsApp.</a:t>
            </a:r>
            <a:endParaRPr lang="es-MX" sz="1400" dirty="0"/>
          </a:p>
        </p:txBody>
      </p:sp>
      <p:cxnSp>
        <p:nvCxnSpPr>
          <p:cNvPr id="17" name="Conector curvado 16"/>
          <p:cNvCxnSpPr/>
          <p:nvPr/>
        </p:nvCxnSpPr>
        <p:spPr>
          <a:xfrm rot="16200000" flipH="1">
            <a:off x="5618534" y="4973264"/>
            <a:ext cx="1183530" cy="1593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Elipse"/>
          <p:cNvSpPr/>
          <p:nvPr/>
        </p:nvSpPr>
        <p:spPr>
          <a:xfrm>
            <a:off x="5507182" y="1913124"/>
            <a:ext cx="308925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507182" y="1680860"/>
            <a:ext cx="291780" cy="22684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7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933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3085" y="583250"/>
            <a:ext cx="486320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La intervención docente, ¿Cómo lo hice?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Mi intervención docente </a:t>
            </a:r>
            <a:r>
              <a:rPr lang="es-MX" sz="1400" dirty="0" smtClean="0">
                <a:latin typeface="Century Gothic" panose="020B0502020202020204" pitchFamily="34" charset="0"/>
              </a:rPr>
              <a:t>fue buena, me sentí con más confianza, tomé en cuenta elementos que voy descubriendo día con día, los cuales me permiten mejorar.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¿Me </a:t>
            </a: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faltó hacer algo que no debo olvidar? 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Organizar siempre los tiempos para que poder cerrar las actividades sin hacerlo de manera acelerada.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¿Dé </a:t>
            </a:r>
            <a:r>
              <a:rPr lang="es-MX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que otra manera podría intervenir?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Implementar estrategias de participación eficaces para optimizar los tiempos, aunque en realidad esto es consecuencia de que la intervención sea de manera virtual, porque el tiempo puede pasar a segundo plano cuando se evalúa el proceso y no el producto.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Consignas</a:t>
            </a:r>
            <a:r>
              <a:rPr lang="es-MX" sz="14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: </a:t>
            </a:r>
            <a:r>
              <a:rPr lang="es-MX" sz="1400" dirty="0" smtClean="0">
                <a:latin typeface="Century Gothic" panose="020B0502020202020204" pitchFamily="34" charset="0"/>
              </a:rPr>
              <a:t>Cl</a:t>
            </a:r>
            <a:r>
              <a:rPr lang="es-MX" sz="1400" dirty="0" smtClean="0">
                <a:latin typeface="Century Gothic" panose="020B0502020202020204" pitchFamily="34" charset="0"/>
              </a:rPr>
              <a:t>aras</a:t>
            </a:r>
            <a:r>
              <a:rPr lang="es-MX" sz="1400" dirty="0">
                <a:latin typeface="Century Gothic" panose="020B0502020202020204" pitchFamily="34" charset="0"/>
              </a:rPr>
              <a:t> </a:t>
            </a:r>
            <a:r>
              <a:rPr lang="es-MX" sz="1400" dirty="0" smtClean="0">
                <a:latin typeface="Century Gothic" panose="020B0502020202020204" pitchFamily="34" charset="0"/>
              </a:rPr>
              <a:t>y constantes.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Actitud: </a:t>
            </a:r>
            <a:r>
              <a:rPr lang="es-MX" sz="1400" dirty="0" smtClean="0">
                <a:latin typeface="Century Gothic" panose="020B0502020202020204" pitchFamily="34" charset="0"/>
              </a:rPr>
              <a:t>Positiva.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¿Cómo se realizó la evaluación de los aprendizajes esperados? 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Mediante sus puntos de vista respecto a las actividades propuestas en TV, los comentarios de los temas que abarcan las tareas, y mañana podré corroborar con el envío de sus evidencias. </a:t>
            </a:r>
          </a:p>
          <a:p>
            <a:pPr algn="just"/>
            <a:r>
              <a:rPr lang="es-MX" sz="1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Replanteamiento </a:t>
            </a:r>
            <a:r>
              <a:rPr lang="es-MX" sz="1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la actividad, ¿Qué necesito modificar?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Estar siempre pendiente de la duración de la sesión.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30532" y="6273632"/>
            <a:ext cx="208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spc="300" dirty="0" smtClean="0">
                <a:latin typeface="Century Gothic" panose="020B0502020202020204" pitchFamily="34" charset="0"/>
              </a:rPr>
              <a:t>Fotografías </a:t>
            </a:r>
            <a:endParaRPr lang="es-MX" b="1" spc="3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3" b="89008" l="3355" r="95847">
                        <a14:foregroundMark x1="16933" y1="20375" x2="18690" y2="32976"/>
                        <a14:foregroundMark x1="48083" y1="22788" x2="48882" y2="36729"/>
                        <a14:foregroundMark x1="77796" y1="20107" x2="77796" y2="31635"/>
                      </a14:backgroundRemoval>
                    </a14:imgEffect>
                  </a14:imgLayer>
                </a14:imgProps>
              </a:ext>
            </a:extLst>
          </a:blip>
          <a:srcRect l="7131" t="12954" r="4806" b="12174"/>
          <a:stretch/>
        </p:blipFill>
        <p:spPr>
          <a:xfrm>
            <a:off x="484519" y="6642964"/>
            <a:ext cx="4766224" cy="250103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5" y="7461434"/>
            <a:ext cx="1474724" cy="99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"/>
          <a:stretch/>
        </p:blipFill>
        <p:spPr bwMode="auto">
          <a:xfrm>
            <a:off x="1988841" y="7489720"/>
            <a:ext cx="1443980" cy="11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 bwMode="auto">
          <a:xfrm>
            <a:off x="3519908" y="7489720"/>
            <a:ext cx="1743428" cy="109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6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342</Words>
  <Application>Microsoft Office PowerPoint</Application>
  <PresentationFormat>Presentación en pantalla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6</cp:revision>
  <dcterms:created xsi:type="dcterms:W3CDTF">2020-10-08T16:39:34Z</dcterms:created>
  <dcterms:modified xsi:type="dcterms:W3CDTF">2020-10-08T18:27:04Z</dcterms:modified>
</cp:coreProperties>
</file>