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08/10/2020</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08/10/2020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08/10/2020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08/10/2020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08/10/2020</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283337" y="184934"/>
            <a:ext cx="1280258" cy="646331"/>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Jueves 8 de     octubre de 2020 </a:t>
            </a:r>
          </a:p>
        </p:txBody>
      </p:sp>
      <p:sp>
        <p:nvSpPr>
          <p:cNvPr id="9" name="Elipse 8">
            <a:extLst>
              <a:ext uri="{FF2B5EF4-FFF2-40B4-BE49-F238E27FC236}">
                <a16:creationId xmlns:a16="http://schemas.microsoft.com/office/drawing/2014/main" id="{F12EDE81-FD0E-4864-BF2C-6E8F6B69950C}"/>
              </a:ext>
            </a:extLst>
          </p:cNvPr>
          <p:cNvSpPr/>
          <p:nvPr/>
        </p:nvSpPr>
        <p:spPr>
          <a:xfrm>
            <a:off x="5553077" y="1514476"/>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3C4E8B46-CB20-418A-9C0F-2468F60B3F3B}"/>
              </a:ext>
            </a:extLst>
          </p:cNvPr>
          <p:cNvSpPr/>
          <p:nvPr/>
        </p:nvSpPr>
        <p:spPr>
          <a:xfrm>
            <a:off x="5553076" y="1269000"/>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8CA1F147-BC9D-4ADA-9C96-17F60C669ABF}"/>
              </a:ext>
            </a:extLst>
          </p:cNvPr>
          <p:cNvSpPr txBox="1"/>
          <p:nvPr/>
        </p:nvSpPr>
        <p:spPr>
          <a:xfrm>
            <a:off x="6016947" y="4010027"/>
            <a:ext cx="460055"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10</a:t>
            </a:r>
          </a:p>
        </p:txBody>
      </p:sp>
      <p:sp>
        <p:nvSpPr>
          <p:cNvPr id="19" name="CuadroTexto 18">
            <a:extLst>
              <a:ext uri="{FF2B5EF4-FFF2-40B4-BE49-F238E27FC236}">
                <a16:creationId xmlns:a16="http://schemas.microsoft.com/office/drawing/2014/main" id="{1CB4F2A2-4958-469F-B175-305794F794F6}"/>
              </a:ext>
            </a:extLst>
          </p:cNvPr>
          <p:cNvSpPr txBox="1"/>
          <p:nvPr/>
        </p:nvSpPr>
        <p:spPr>
          <a:xfrm>
            <a:off x="6016947" y="4572003"/>
            <a:ext cx="460055"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0</a:t>
            </a:r>
          </a:p>
        </p:txBody>
      </p:sp>
      <p:sp>
        <p:nvSpPr>
          <p:cNvPr id="21" name="CuadroTexto 20">
            <a:extLst>
              <a:ext uri="{FF2B5EF4-FFF2-40B4-BE49-F238E27FC236}">
                <a16:creationId xmlns:a16="http://schemas.microsoft.com/office/drawing/2014/main" id="{1BEB61F7-3B9D-40FB-A10E-3CC9BD6A3A32}"/>
              </a:ext>
            </a:extLst>
          </p:cNvPr>
          <p:cNvSpPr txBox="1"/>
          <p:nvPr/>
        </p:nvSpPr>
        <p:spPr>
          <a:xfrm>
            <a:off x="6016947" y="5133978"/>
            <a:ext cx="460055"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23</a:t>
            </a:r>
          </a:p>
        </p:txBody>
      </p:sp>
      <p:sp>
        <p:nvSpPr>
          <p:cNvPr id="23" name="CuadroTexto 22">
            <a:extLst>
              <a:ext uri="{FF2B5EF4-FFF2-40B4-BE49-F238E27FC236}">
                <a16:creationId xmlns:a16="http://schemas.microsoft.com/office/drawing/2014/main" id="{747E7991-62F5-4195-93BC-2E2519AD0E7B}"/>
              </a:ext>
            </a:extLst>
          </p:cNvPr>
          <p:cNvSpPr txBox="1"/>
          <p:nvPr/>
        </p:nvSpPr>
        <p:spPr>
          <a:xfrm>
            <a:off x="2789397" y="5364748"/>
            <a:ext cx="3227547" cy="523220"/>
          </a:xfrm>
          <a:prstGeom prst="rect">
            <a:avLst/>
          </a:prstGeom>
          <a:noFill/>
        </p:spPr>
        <p:txBody>
          <a:bodyPr wrap="square" rtlCol="0">
            <a:spAutoFit/>
          </a:bodyPr>
          <a:lstStyle/>
          <a:p>
            <a:r>
              <a:rPr lang="es-MX" sz="1400" dirty="0">
                <a:solidFill>
                  <a:srgbClr val="00B0F0"/>
                </a:solidFill>
                <a:latin typeface="Comic Sans MS" panose="030F0702030302020204" pitchFamily="66" charset="0"/>
                <a:ea typeface="Babe" panose="02000603000000000000" pitchFamily="2" charset="0"/>
              </a:rPr>
              <a:t>Falta de tiempo por parte de los padres de familia</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220980" y="6327782"/>
            <a:ext cx="6374619" cy="2862322"/>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Me siento muy satisfecha con mi intervención del día de hoy, considero que mi desempeño fue satisfactorio. </a:t>
            </a:r>
          </a:p>
          <a:p>
            <a:r>
              <a:rPr lang="es-MX" sz="1200" dirty="0">
                <a:solidFill>
                  <a:schemeClr val="bg1">
                    <a:lumMod val="50000"/>
                  </a:schemeClr>
                </a:solidFill>
                <a:latin typeface="Comic Sans MS" panose="030F0702030302020204" pitchFamily="66" charset="0"/>
                <a:ea typeface="Babe" panose="02000603000000000000" pitchFamily="2" charset="0"/>
              </a:rPr>
              <a:t>Los alumnos se mostraron muy atentos, hubo un mejor manejo del micrófono por parte de los padres de familia, se obtuvo la participación del total de los niños que estuvieron presentes en clase, esto me permitió apreciar sus avances y evaluar los aprendizajes esperados, lo realicé nuevamente por medio de cuestionamientos y ejercicios. </a:t>
            </a:r>
          </a:p>
          <a:p>
            <a:r>
              <a:rPr lang="es-MX" sz="1200" dirty="0">
                <a:solidFill>
                  <a:schemeClr val="bg1">
                    <a:lumMod val="50000"/>
                  </a:schemeClr>
                </a:solidFill>
                <a:latin typeface="Comic Sans MS" panose="030F0702030302020204" pitchFamily="66" charset="0"/>
                <a:ea typeface="Babe" panose="02000603000000000000" pitchFamily="2" charset="0"/>
              </a:rPr>
              <a:t>Considero que las consignas fueron claras, utilicé un lenguaje apto para el alumnado, llevaron a cabo las actividades correctamente y no hubo dudas.</a:t>
            </a:r>
          </a:p>
          <a:p>
            <a:r>
              <a:rPr lang="es-MX" sz="1200" dirty="0">
                <a:solidFill>
                  <a:schemeClr val="bg1">
                    <a:lumMod val="50000"/>
                  </a:schemeClr>
                </a:solidFill>
                <a:latin typeface="Comic Sans MS" panose="030F0702030302020204" pitchFamily="66" charset="0"/>
                <a:ea typeface="Babe" panose="02000603000000000000" pitchFamily="2" charset="0"/>
              </a:rPr>
              <a:t>En este día voy a rescatar el manejo de la tecnología, pues esto me permitió diseñar actividades más atractivas y efectivas para los alumnos. Sin duda volveré a implementar este tipo de actividades en los próximos días. </a:t>
            </a:r>
          </a:p>
          <a:p>
            <a:r>
              <a:rPr lang="es-MX" sz="1200" dirty="0">
                <a:solidFill>
                  <a:schemeClr val="bg1">
                    <a:lumMod val="50000"/>
                  </a:schemeClr>
                </a:solidFill>
                <a:latin typeface="Comic Sans MS" panose="030F0702030302020204" pitchFamily="66" charset="0"/>
                <a:ea typeface="Babe" panose="02000603000000000000" pitchFamily="2" charset="0"/>
              </a:rPr>
              <a:t>Observé que aproximadamente la mitad de los niños que se conectan diariamente no ven la transmisión televisiva “Aprende en casa 2”, me propondré a elaborar una estrategia para motivarlos a que sigan la programación. </a:t>
            </a:r>
          </a:p>
          <a:p>
            <a:endParaRPr lang="es-MX" sz="1200" dirty="0">
              <a:solidFill>
                <a:schemeClr val="bg1">
                  <a:lumMod val="50000"/>
                </a:schemeClr>
              </a:solidFill>
              <a:latin typeface="Comic Sans MS" panose="030F0702030302020204" pitchFamily="66" charset="0"/>
              <a:ea typeface="Babe" panose="02000603000000000000" pitchFamily="2" charset="0"/>
            </a:endParaRP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1" name="Imagen 30">
            <a:extLst>
              <a:ext uri="{FF2B5EF4-FFF2-40B4-BE49-F238E27FC236}">
                <a16:creationId xmlns:a16="http://schemas.microsoft.com/office/drawing/2014/main" id="{28F8C6DC-2AAF-484C-B5A1-1720D8A462B0}"/>
              </a:ext>
            </a:extLst>
          </p:cNvPr>
          <p:cNvPicPr>
            <a:picLocks noChangeAspect="1"/>
          </p:cNvPicPr>
          <p:nvPr/>
        </p:nvPicPr>
        <p:blipFill rotWithShape="1">
          <a:blip r:embed="rId3"/>
          <a:srcRect l="9577" t="8801" b="13828"/>
          <a:stretch/>
        </p:blipFill>
        <p:spPr>
          <a:xfrm>
            <a:off x="276090" y="1384823"/>
            <a:ext cx="6305567" cy="3734631"/>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1253</TotalTime>
  <Words>220</Words>
  <Application>Microsoft Office PowerPoint</Application>
  <PresentationFormat>Presentación en pantalla (4:3)</PresentationFormat>
  <Paragraphs>15</Paragraphs>
  <Slides>2</Slides>
  <Notes>0</Notes>
  <HiddenSlides>0</HiddenSlides>
  <MMClips>0</MMClips>
  <ScaleCrop>false</ScaleCrop>
  <HeadingPairs>
    <vt:vector size="6" baseType="variant">
      <vt:variant>
        <vt:lpstr>Fuentes usadas</vt:lpstr>
      </vt:variant>
      <vt:variant>
        <vt:i4>10</vt:i4>
      </vt:variant>
      <vt:variant>
        <vt:lpstr>Tema</vt:lpstr>
      </vt:variant>
      <vt:variant>
        <vt:i4>2</vt:i4>
      </vt:variant>
      <vt:variant>
        <vt:lpstr>Títulos de diapositiva</vt:lpstr>
      </vt:variant>
      <vt:variant>
        <vt:i4>2</vt:i4>
      </vt:variant>
    </vt:vector>
  </HeadingPairs>
  <TitlesOfParts>
    <vt:vector size="14" baseType="lpstr">
      <vt:lpstr>Abel</vt:lpstr>
      <vt:lpstr>Arial</vt:lpstr>
      <vt:lpstr>Baby Fly</vt:lpstr>
      <vt:lpstr>Barlow</vt:lpstr>
      <vt:lpstr>Big Shoulders Text</vt:lpstr>
      <vt:lpstr>Calibri</vt:lpstr>
      <vt:lpstr>Calibri Light</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18</cp:revision>
  <dcterms:created xsi:type="dcterms:W3CDTF">2020-10-06T01:28:29Z</dcterms:created>
  <dcterms:modified xsi:type="dcterms:W3CDTF">2020-10-09T03:53:11Z</dcterms:modified>
</cp:coreProperties>
</file>