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Lst>
  <p:sldSz cx="6858000" cy="9906000" type="A4"/>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0" d="100"/>
          <a:sy n="70" d="100"/>
        </p:scale>
        <p:origin x="1908" y="-10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8AA9DFF0-61EC-4A8F-A679-C33643AB4110}" type="datetimeFigureOut">
              <a:rPr lang="es-MX" smtClean="0"/>
              <a:t>08/10/2020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DAF6F30-B9F3-4B4A-8B64-ADAF76FCC99C}" type="slidenum">
              <a:rPr lang="es-MX" smtClean="0"/>
              <a:t>‹Nº›</a:t>
            </a:fld>
            <a:endParaRPr lang="es-MX"/>
          </a:p>
        </p:txBody>
      </p:sp>
    </p:spTree>
    <p:extLst>
      <p:ext uri="{BB962C8B-B14F-4D97-AF65-F5344CB8AC3E}">
        <p14:creationId xmlns:p14="http://schemas.microsoft.com/office/powerpoint/2010/main" val="3418064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AA9DFF0-61EC-4A8F-A679-C33643AB4110}" type="datetimeFigureOut">
              <a:rPr lang="es-MX" smtClean="0"/>
              <a:t>08/10/2020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DAF6F30-B9F3-4B4A-8B64-ADAF76FCC99C}" type="slidenum">
              <a:rPr lang="es-MX" smtClean="0"/>
              <a:t>‹Nº›</a:t>
            </a:fld>
            <a:endParaRPr lang="es-MX"/>
          </a:p>
        </p:txBody>
      </p:sp>
    </p:spTree>
    <p:extLst>
      <p:ext uri="{BB962C8B-B14F-4D97-AF65-F5344CB8AC3E}">
        <p14:creationId xmlns:p14="http://schemas.microsoft.com/office/powerpoint/2010/main" val="2993890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AA9DFF0-61EC-4A8F-A679-C33643AB4110}" type="datetimeFigureOut">
              <a:rPr lang="es-MX" smtClean="0"/>
              <a:t>08/10/2020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DAF6F30-B9F3-4B4A-8B64-ADAF76FCC99C}" type="slidenum">
              <a:rPr lang="es-MX" smtClean="0"/>
              <a:t>‹Nº›</a:t>
            </a:fld>
            <a:endParaRPr lang="es-MX"/>
          </a:p>
        </p:txBody>
      </p:sp>
    </p:spTree>
    <p:extLst>
      <p:ext uri="{BB962C8B-B14F-4D97-AF65-F5344CB8AC3E}">
        <p14:creationId xmlns:p14="http://schemas.microsoft.com/office/powerpoint/2010/main" val="917444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AA9DFF0-61EC-4A8F-A679-C33643AB4110}" type="datetimeFigureOut">
              <a:rPr lang="es-MX" smtClean="0"/>
              <a:t>08/10/2020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DAF6F30-B9F3-4B4A-8B64-ADAF76FCC99C}" type="slidenum">
              <a:rPr lang="es-MX" smtClean="0"/>
              <a:t>‹Nº›</a:t>
            </a:fld>
            <a:endParaRPr lang="es-MX"/>
          </a:p>
        </p:txBody>
      </p:sp>
    </p:spTree>
    <p:extLst>
      <p:ext uri="{BB962C8B-B14F-4D97-AF65-F5344CB8AC3E}">
        <p14:creationId xmlns:p14="http://schemas.microsoft.com/office/powerpoint/2010/main" val="1924435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AA9DFF0-61EC-4A8F-A679-C33643AB4110}" type="datetimeFigureOut">
              <a:rPr lang="es-MX" smtClean="0"/>
              <a:t>08/10/2020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DAF6F30-B9F3-4B4A-8B64-ADAF76FCC99C}" type="slidenum">
              <a:rPr lang="es-MX" smtClean="0"/>
              <a:t>‹Nº›</a:t>
            </a:fld>
            <a:endParaRPr lang="es-MX"/>
          </a:p>
        </p:txBody>
      </p:sp>
    </p:spTree>
    <p:extLst>
      <p:ext uri="{BB962C8B-B14F-4D97-AF65-F5344CB8AC3E}">
        <p14:creationId xmlns:p14="http://schemas.microsoft.com/office/powerpoint/2010/main" val="1653186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8AA9DFF0-61EC-4A8F-A679-C33643AB4110}" type="datetimeFigureOut">
              <a:rPr lang="es-MX" smtClean="0"/>
              <a:t>08/10/2020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DAF6F30-B9F3-4B4A-8B64-ADAF76FCC99C}" type="slidenum">
              <a:rPr lang="es-MX" smtClean="0"/>
              <a:t>‹Nº›</a:t>
            </a:fld>
            <a:endParaRPr lang="es-MX"/>
          </a:p>
        </p:txBody>
      </p:sp>
    </p:spTree>
    <p:extLst>
      <p:ext uri="{BB962C8B-B14F-4D97-AF65-F5344CB8AC3E}">
        <p14:creationId xmlns:p14="http://schemas.microsoft.com/office/powerpoint/2010/main" val="2701487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72381" y="3618442"/>
            <a:ext cx="2901255" cy="532218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3471863" y="3618442"/>
            <a:ext cx="2915543" cy="532218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8AA9DFF0-61EC-4A8F-A679-C33643AB4110}" type="datetimeFigureOut">
              <a:rPr lang="es-MX" smtClean="0"/>
              <a:t>08/10/2020</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7DAF6F30-B9F3-4B4A-8B64-ADAF76FCC99C}" type="slidenum">
              <a:rPr lang="es-MX" smtClean="0"/>
              <a:t>‹Nº›</a:t>
            </a:fld>
            <a:endParaRPr lang="es-MX"/>
          </a:p>
        </p:txBody>
      </p:sp>
    </p:spTree>
    <p:extLst>
      <p:ext uri="{BB962C8B-B14F-4D97-AF65-F5344CB8AC3E}">
        <p14:creationId xmlns:p14="http://schemas.microsoft.com/office/powerpoint/2010/main" val="2552408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8AA9DFF0-61EC-4A8F-A679-C33643AB4110}" type="datetimeFigureOut">
              <a:rPr lang="es-MX" smtClean="0"/>
              <a:t>08/10/2020</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7DAF6F30-B9F3-4B4A-8B64-ADAF76FCC99C}" type="slidenum">
              <a:rPr lang="es-MX" smtClean="0"/>
              <a:t>‹Nº›</a:t>
            </a:fld>
            <a:endParaRPr lang="es-MX"/>
          </a:p>
        </p:txBody>
      </p:sp>
    </p:spTree>
    <p:extLst>
      <p:ext uri="{BB962C8B-B14F-4D97-AF65-F5344CB8AC3E}">
        <p14:creationId xmlns:p14="http://schemas.microsoft.com/office/powerpoint/2010/main" val="1489519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A9DFF0-61EC-4A8F-A679-C33643AB4110}" type="datetimeFigureOut">
              <a:rPr lang="es-MX" smtClean="0"/>
              <a:t>08/10/2020</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7DAF6F30-B9F3-4B4A-8B64-ADAF76FCC99C}" type="slidenum">
              <a:rPr lang="es-MX" smtClean="0"/>
              <a:t>‹Nº›</a:t>
            </a:fld>
            <a:endParaRPr lang="es-MX"/>
          </a:p>
        </p:txBody>
      </p:sp>
    </p:spTree>
    <p:extLst>
      <p:ext uri="{BB962C8B-B14F-4D97-AF65-F5344CB8AC3E}">
        <p14:creationId xmlns:p14="http://schemas.microsoft.com/office/powerpoint/2010/main" val="160645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8AA9DFF0-61EC-4A8F-A679-C33643AB4110}" type="datetimeFigureOut">
              <a:rPr lang="es-MX" smtClean="0"/>
              <a:t>08/10/2020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DAF6F30-B9F3-4B4A-8B64-ADAF76FCC99C}" type="slidenum">
              <a:rPr lang="es-MX" smtClean="0"/>
              <a:t>‹Nº›</a:t>
            </a:fld>
            <a:endParaRPr lang="es-MX"/>
          </a:p>
        </p:txBody>
      </p:sp>
    </p:spTree>
    <p:extLst>
      <p:ext uri="{BB962C8B-B14F-4D97-AF65-F5344CB8AC3E}">
        <p14:creationId xmlns:p14="http://schemas.microsoft.com/office/powerpoint/2010/main" val="1928000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8AA9DFF0-61EC-4A8F-A679-C33643AB4110}" type="datetimeFigureOut">
              <a:rPr lang="es-MX" smtClean="0"/>
              <a:t>08/10/2020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DAF6F30-B9F3-4B4A-8B64-ADAF76FCC99C}" type="slidenum">
              <a:rPr lang="es-MX" smtClean="0"/>
              <a:t>‹Nº›</a:t>
            </a:fld>
            <a:endParaRPr lang="es-MX"/>
          </a:p>
        </p:txBody>
      </p:sp>
    </p:spTree>
    <p:extLst>
      <p:ext uri="{BB962C8B-B14F-4D97-AF65-F5344CB8AC3E}">
        <p14:creationId xmlns:p14="http://schemas.microsoft.com/office/powerpoint/2010/main" val="196184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8AA9DFF0-61EC-4A8F-A679-C33643AB4110}" type="datetimeFigureOut">
              <a:rPr lang="es-MX" smtClean="0"/>
              <a:t>08/10/2020</a:t>
            </a:fld>
            <a:endParaRPr lang="es-MX"/>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DAF6F30-B9F3-4B4A-8B64-ADAF76FCC99C}" type="slidenum">
              <a:rPr lang="es-MX" smtClean="0"/>
              <a:t>‹Nº›</a:t>
            </a:fld>
            <a:endParaRPr lang="es-MX"/>
          </a:p>
        </p:txBody>
      </p:sp>
    </p:spTree>
    <p:extLst>
      <p:ext uri="{BB962C8B-B14F-4D97-AF65-F5344CB8AC3E}">
        <p14:creationId xmlns:p14="http://schemas.microsoft.com/office/powerpoint/2010/main" val="5641485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164228" y="1130240"/>
            <a:ext cx="6461760" cy="7208543"/>
          </a:xfrm>
          <a:prstGeom prst="rect">
            <a:avLst/>
          </a:prstGeom>
          <a:ln>
            <a:noFill/>
          </a:ln>
          <a:extLst>
            <a:ext uri="{53640926-AAD7-44D8-BBD7-CCE9431645EC}">
              <a14:shadowObscured xmlns:a14="http://schemas.microsoft.com/office/drawing/2010/main"/>
            </a:ext>
          </a:extLst>
        </p:spPr>
      </p:pic>
      <p:sp>
        <p:nvSpPr>
          <p:cNvPr id="5" name="Rectángulo 4"/>
          <p:cNvSpPr/>
          <p:nvPr/>
        </p:nvSpPr>
        <p:spPr>
          <a:xfrm>
            <a:off x="111695" y="-78683"/>
            <a:ext cx="3326552" cy="523220"/>
          </a:xfrm>
          <a:prstGeom prst="rect">
            <a:avLst/>
          </a:prstGeom>
        </p:spPr>
        <p:txBody>
          <a:bodyPr wrap="none">
            <a:spAutoFit/>
          </a:bodyPr>
          <a:lstStyle/>
          <a:p>
            <a:pPr marL="285750" indent="-285750">
              <a:buFont typeface="Wingdings" panose="05000000000000000000" pitchFamily="2" charset="2"/>
              <a:buChar char="Ø"/>
            </a:pPr>
            <a:r>
              <a:rPr lang="es-MX" sz="2800" dirty="0" smtClean="0">
                <a:solidFill>
                  <a:schemeClr val="accent1"/>
                </a:solidFill>
                <a:latin typeface="Ink Free" panose="03080402000500000000" pitchFamily="66" charset="0"/>
              </a:rPr>
              <a:t>Diario de la alumna</a:t>
            </a:r>
            <a:endParaRPr lang="es-MX" sz="2800" dirty="0">
              <a:solidFill>
                <a:schemeClr val="accent1"/>
              </a:solidFill>
            </a:endParaRPr>
          </a:p>
        </p:txBody>
      </p:sp>
      <p:sp>
        <p:nvSpPr>
          <p:cNvPr id="6" name="CuadroTexto 5"/>
          <p:cNvSpPr txBox="1"/>
          <p:nvPr/>
        </p:nvSpPr>
        <p:spPr>
          <a:xfrm>
            <a:off x="111695" y="577709"/>
            <a:ext cx="3575100" cy="1046440"/>
          </a:xfrm>
          <a:prstGeom prst="rect">
            <a:avLst/>
          </a:prstGeom>
          <a:solidFill>
            <a:schemeClr val="bg2">
              <a:lumMod val="90000"/>
            </a:schemeClr>
          </a:solidFill>
        </p:spPr>
        <p:txBody>
          <a:bodyPr wrap="square" rtlCol="0">
            <a:spAutoFit/>
          </a:bodyPr>
          <a:lstStyle/>
          <a:p>
            <a:pPr algn="ctr"/>
            <a:r>
              <a:rPr lang="es-MX" sz="1100" b="1" dirty="0" smtClean="0">
                <a:solidFill>
                  <a:srgbClr val="0070C0"/>
                </a:solidFill>
                <a:latin typeface="Ink Free" panose="03080402000500000000" pitchFamily="66" charset="0"/>
              </a:rPr>
              <a:t>Jardín de Niños Eutimio Alberto Cuellar G.</a:t>
            </a:r>
          </a:p>
          <a:p>
            <a:pPr algn="ctr"/>
            <a:r>
              <a:rPr lang="es-MX" sz="1100" b="1" dirty="0" smtClean="0">
                <a:solidFill>
                  <a:srgbClr val="0070C0"/>
                </a:solidFill>
                <a:latin typeface="Ink Free" panose="03080402000500000000" pitchFamily="66" charset="0"/>
              </a:rPr>
              <a:t>1° A</a:t>
            </a:r>
          </a:p>
          <a:p>
            <a:pPr algn="ctr"/>
            <a:r>
              <a:rPr lang="es-MX" sz="1100" b="1" dirty="0" smtClean="0">
                <a:solidFill>
                  <a:srgbClr val="0070C0"/>
                </a:solidFill>
                <a:latin typeface="Ink Free" panose="03080402000500000000" pitchFamily="66" charset="0"/>
              </a:rPr>
              <a:t>Nombre de la educadora practicante: Nallely Alejandra Sánchez Carranza </a:t>
            </a:r>
          </a:p>
          <a:p>
            <a:pPr algn="ctr"/>
            <a:endParaRPr lang="es-MX" dirty="0"/>
          </a:p>
        </p:txBody>
      </p:sp>
      <p:sp>
        <p:nvSpPr>
          <p:cNvPr id="7" name="CuadroTexto 6"/>
          <p:cNvSpPr txBox="1"/>
          <p:nvPr/>
        </p:nvSpPr>
        <p:spPr>
          <a:xfrm>
            <a:off x="1132764" y="6211921"/>
            <a:ext cx="4817661" cy="3539430"/>
          </a:xfrm>
          <a:prstGeom prst="rect">
            <a:avLst/>
          </a:prstGeom>
          <a:noFill/>
        </p:spPr>
        <p:txBody>
          <a:bodyPr wrap="square" rtlCol="0">
            <a:spAutoFit/>
          </a:bodyPr>
          <a:lstStyle/>
          <a:p>
            <a:r>
              <a:rPr lang="es-ES" sz="1600" dirty="0">
                <a:latin typeface="Ink Free" panose="03080402000500000000" pitchFamily="66" charset="0"/>
              </a:rPr>
              <a:t>Hoy tuvimos conexión en vivo de los 17 alumnos que se conectarían solo 8 tuvieron conexión, uno de los alumnos que estaba enfermo y no pudo conectarse el día martes de conecto el día de hoy y estuvo en toda la clase. Se reforzaron los conocimientos expuestos en la televisión así como actividades que se habían aplicado con anterioridad. Hoy tuvimos clase con el maestro de educación física así que al término de mi conexión me quede conectada con micrófono apagado para observar a los alumnos en esa clase. Considero que es un grupo muy participativo y con seguridad, cumplen con tareas y para el día de mañana espero que la mayoría suban evidencias al portafolio creado en la app de Facebook</a:t>
            </a:r>
            <a:endParaRPr lang="es-MX" sz="1600" dirty="0">
              <a:latin typeface="Ink Free" panose="03080402000500000000" pitchFamily="66" charset="0"/>
            </a:endParaRPr>
          </a:p>
        </p:txBody>
      </p:sp>
      <p:pic>
        <p:nvPicPr>
          <p:cNvPr id="8" name="Imagen 7"/>
          <p:cNvPicPr>
            <a:picLocks noChangeAspect="1"/>
          </p:cNvPicPr>
          <p:nvPr/>
        </p:nvPicPr>
        <p:blipFill>
          <a:blip r:embed="rId3"/>
          <a:stretch>
            <a:fillRect/>
          </a:stretch>
        </p:blipFill>
        <p:spPr>
          <a:xfrm>
            <a:off x="0" y="7278536"/>
            <a:ext cx="1075935" cy="2627464"/>
          </a:xfrm>
          <a:prstGeom prst="rect">
            <a:avLst/>
          </a:prstGeom>
        </p:spPr>
      </p:pic>
      <p:sp>
        <p:nvSpPr>
          <p:cNvPr id="10" name="CuadroTexto 9"/>
          <p:cNvSpPr txBox="1"/>
          <p:nvPr/>
        </p:nvSpPr>
        <p:spPr>
          <a:xfrm>
            <a:off x="3743851" y="99201"/>
            <a:ext cx="3191474" cy="707886"/>
          </a:xfrm>
          <a:prstGeom prst="rect">
            <a:avLst/>
          </a:prstGeom>
          <a:noFill/>
        </p:spPr>
        <p:txBody>
          <a:bodyPr wrap="square" rtlCol="0">
            <a:spAutoFit/>
          </a:bodyPr>
          <a:lstStyle/>
          <a:p>
            <a:r>
              <a:rPr lang="es-MX" sz="1100" b="1" dirty="0" smtClean="0">
                <a:latin typeface="Ink Free" panose="03080402000500000000" pitchFamily="66" charset="0"/>
              </a:rPr>
              <a:t>La asistencia las jornadas de práctica se corroborara con la actividad de entrega de diario a diario en escuela en red </a:t>
            </a:r>
            <a:r>
              <a:rPr lang="es-MX" b="1" dirty="0" smtClean="0">
                <a:latin typeface="Ink Free" panose="03080402000500000000" pitchFamily="66" charset="0"/>
              </a:rPr>
              <a:t>.</a:t>
            </a:r>
            <a:endParaRPr lang="es-MX" b="1" dirty="0">
              <a:latin typeface="Ink Free" panose="03080402000500000000" pitchFamily="66" charset="0"/>
            </a:endParaRPr>
          </a:p>
        </p:txBody>
      </p:sp>
      <p:sp>
        <p:nvSpPr>
          <p:cNvPr id="11" name="CuadroTexto 10"/>
          <p:cNvSpPr txBox="1"/>
          <p:nvPr/>
        </p:nvSpPr>
        <p:spPr>
          <a:xfrm rot="21041899">
            <a:off x="4972027" y="1377543"/>
            <a:ext cx="1236236" cy="369332"/>
          </a:xfrm>
          <a:prstGeom prst="rect">
            <a:avLst/>
          </a:prstGeom>
          <a:noFill/>
        </p:spPr>
        <p:txBody>
          <a:bodyPr wrap="none" rtlCol="0">
            <a:spAutoFit/>
          </a:bodyPr>
          <a:lstStyle/>
          <a:p>
            <a:r>
              <a:rPr lang="es-MX" dirty="0"/>
              <a:t>8</a:t>
            </a:r>
            <a:r>
              <a:rPr lang="es-MX" dirty="0" smtClean="0"/>
              <a:t> </a:t>
            </a:r>
            <a:r>
              <a:rPr lang="es-MX" dirty="0" smtClean="0"/>
              <a:t>/10/2020</a:t>
            </a:r>
            <a:endParaRPr lang="es-MX" dirty="0"/>
          </a:p>
        </p:txBody>
      </p:sp>
      <p:cxnSp>
        <p:nvCxnSpPr>
          <p:cNvPr id="12" name="Conector recto 11"/>
          <p:cNvCxnSpPr/>
          <p:nvPr/>
        </p:nvCxnSpPr>
        <p:spPr>
          <a:xfrm flipV="1">
            <a:off x="5322627" y="2316010"/>
            <a:ext cx="184785" cy="113291"/>
          </a:xfrm>
          <a:prstGeom prst="line">
            <a:avLst/>
          </a:prstGeom>
          <a:ln w="38100">
            <a:solidFill>
              <a:srgbClr val="92D050"/>
            </a:solidFill>
          </a:ln>
        </p:spPr>
        <p:style>
          <a:lnRef idx="3">
            <a:schemeClr val="accent3"/>
          </a:lnRef>
          <a:fillRef idx="0">
            <a:schemeClr val="accent3"/>
          </a:fillRef>
          <a:effectRef idx="2">
            <a:schemeClr val="accent3"/>
          </a:effectRef>
          <a:fontRef idx="minor">
            <a:schemeClr val="tx1"/>
          </a:fontRef>
        </p:style>
      </p:cxnSp>
      <p:cxnSp>
        <p:nvCxnSpPr>
          <p:cNvPr id="13" name="Conector recto 12"/>
          <p:cNvCxnSpPr/>
          <p:nvPr/>
        </p:nvCxnSpPr>
        <p:spPr>
          <a:xfrm flipV="1">
            <a:off x="4418315" y="3374659"/>
            <a:ext cx="219456" cy="146304"/>
          </a:xfrm>
          <a:prstGeom prst="line">
            <a:avLst/>
          </a:prstGeom>
          <a:ln w="38100">
            <a:solidFill>
              <a:srgbClr val="92D050"/>
            </a:solidFill>
          </a:ln>
        </p:spPr>
        <p:style>
          <a:lnRef idx="3">
            <a:schemeClr val="accent3"/>
          </a:lnRef>
          <a:fillRef idx="0">
            <a:schemeClr val="accent3"/>
          </a:fillRef>
          <a:effectRef idx="2">
            <a:schemeClr val="accent3"/>
          </a:effectRef>
          <a:fontRef idx="minor">
            <a:schemeClr val="tx1"/>
          </a:fontRef>
        </p:style>
      </p:cxnSp>
      <p:cxnSp>
        <p:nvCxnSpPr>
          <p:cNvPr id="15" name="Conector recto 14"/>
          <p:cNvCxnSpPr/>
          <p:nvPr/>
        </p:nvCxnSpPr>
        <p:spPr>
          <a:xfrm flipV="1">
            <a:off x="4418315" y="3668038"/>
            <a:ext cx="219456" cy="146304"/>
          </a:xfrm>
          <a:prstGeom prst="line">
            <a:avLst/>
          </a:prstGeom>
          <a:ln w="38100">
            <a:solidFill>
              <a:srgbClr val="92D050"/>
            </a:solidFill>
          </a:ln>
        </p:spPr>
        <p:style>
          <a:lnRef idx="3">
            <a:schemeClr val="accent3"/>
          </a:lnRef>
          <a:fillRef idx="0">
            <a:schemeClr val="accent3"/>
          </a:fillRef>
          <a:effectRef idx="2">
            <a:schemeClr val="accent3"/>
          </a:effectRef>
          <a:fontRef idx="minor">
            <a:schemeClr val="tx1"/>
          </a:fontRef>
        </p:style>
      </p:cxnSp>
      <p:cxnSp>
        <p:nvCxnSpPr>
          <p:cNvPr id="16" name="Conector recto 15"/>
          <p:cNvCxnSpPr/>
          <p:nvPr/>
        </p:nvCxnSpPr>
        <p:spPr>
          <a:xfrm flipV="1">
            <a:off x="5370691" y="2075887"/>
            <a:ext cx="219456" cy="146304"/>
          </a:xfrm>
          <a:prstGeom prst="line">
            <a:avLst/>
          </a:prstGeom>
          <a:ln w="38100">
            <a:solidFill>
              <a:srgbClr val="92D050"/>
            </a:solidFill>
          </a:ln>
        </p:spPr>
        <p:style>
          <a:lnRef idx="3">
            <a:schemeClr val="accent3"/>
          </a:lnRef>
          <a:fillRef idx="0">
            <a:schemeClr val="accent3"/>
          </a:fillRef>
          <a:effectRef idx="2">
            <a:schemeClr val="accent3"/>
          </a:effectRef>
          <a:fontRef idx="minor">
            <a:schemeClr val="tx1"/>
          </a:fontRef>
        </p:style>
      </p:cxnSp>
      <p:sp>
        <p:nvSpPr>
          <p:cNvPr id="18" name="CuadroTexto 17"/>
          <p:cNvSpPr txBox="1"/>
          <p:nvPr/>
        </p:nvSpPr>
        <p:spPr>
          <a:xfrm>
            <a:off x="2081895" y="4440387"/>
            <a:ext cx="3615092" cy="261610"/>
          </a:xfrm>
          <a:prstGeom prst="rect">
            <a:avLst/>
          </a:prstGeom>
          <a:noFill/>
        </p:spPr>
        <p:txBody>
          <a:bodyPr wrap="none" rtlCol="0">
            <a:spAutoFit/>
          </a:bodyPr>
          <a:lstStyle/>
          <a:p>
            <a:r>
              <a:rPr lang="es-MX" sz="1100" dirty="0" smtClean="0"/>
              <a:t>Las evidencias de los alumnos se envían hasta el día viernes </a:t>
            </a:r>
            <a:endParaRPr lang="es-MX" sz="1100" dirty="0"/>
          </a:p>
        </p:txBody>
      </p:sp>
    </p:spTree>
    <p:extLst>
      <p:ext uri="{BB962C8B-B14F-4D97-AF65-F5344CB8AC3E}">
        <p14:creationId xmlns:p14="http://schemas.microsoft.com/office/powerpoint/2010/main" val="5340211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98784" y="1773302"/>
            <a:ext cx="5915025" cy="4436268"/>
          </a:xfrm>
        </p:spPr>
      </p:pic>
      <p:pic>
        <p:nvPicPr>
          <p:cNvPr id="5" name="Imagen 4"/>
          <p:cNvPicPr>
            <a:picLocks noChangeAspect="1"/>
          </p:cNvPicPr>
          <p:nvPr/>
        </p:nvPicPr>
        <p:blipFill>
          <a:blip r:embed="rId3"/>
          <a:stretch>
            <a:fillRect/>
          </a:stretch>
        </p:blipFill>
        <p:spPr>
          <a:xfrm>
            <a:off x="1957104" y="713875"/>
            <a:ext cx="2780017" cy="890093"/>
          </a:xfrm>
          <a:prstGeom prst="rect">
            <a:avLst/>
          </a:prstGeom>
        </p:spPr>
      </p:pic>
    </p:spTree>
    <p:extLst>
      <p:ext uri="{BB962C8B-B14F-4D97-AF65-F5344CB8AC3E}">
        <p14:creationId xmlns:p14="http://schemas.microsoft.com/office/powerpoint/2010/main" val="357656623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1578</TotalTime>
  <Words>188</Words>
  <Application>Microsoft Office PowerPoint</Application>
  <PresentationFormat>A4 (210 x 297 mm)</PresentationFormat>
  <Paragraphs>8</Paragraphs>
  <Slides>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vt:i4>
      </vt:variant>
    </vt:vector>
  </HeadingPairs>
  <TitlesOfParts>
    <vt:vector size="8" baseType="lpstr">
      <vt:lpstr>Arial</vt:lpstr>
      <vt:lpstr>Calibri</vt:lpstr>
      <vt:lpstr>Calibri Light</vt:lpstr>
      <vt:lpstr>Ink Free</vt:lpstr>
      <vt:lpstr>Wingdings</vt:lpstr>
      <vt:lpstr>Tema de Office</vt:lpstr>
      <vt:lpstr>Presentación de PowerPoint</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Alejandra Carranza</dc:creator>
  <cp:lastModifiedBy>Luffi</cp:lastModifiedBy>
  <cp:revision>5</cp:revision>
  <dcterms:created xsi:type="dcterms:W3CDTF">2020-10-05T18:40:49Z</dcterms:created>
  <dcterms:modified xsi:type="dcterms:W3CDTF">2020-10-09T02:15:29Z</dcterms:modified>
</cp:coreProperties>
</file>