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C87B3-E2A1-4A7D-BB82-5659CED1F43A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6004E-B837-4837-8CCC-EDA49DD529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061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-154618" y="552201"/>
            <a:ext cx="7012618" cy="8374503"/>
            <a:chOff x="-154618" y="622540"/>
            <a:chExt cx="7012618" cy="8374503"/>
          </a:xfrm>
        </p:grpSpPr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-154618" y="1095200"/>
              <a:ext cx="4187752" cy="738664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chemeClr val="accent5">
                      <a:lumMod val="50000"/>
                    </a:schemeClr>
                  </a:solidFill>
                  <a:latin typeface="Kristen ITC" panose="03050502040202030202" pitchFamily="66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chemeClr val="accent5">
                      <a:lumMod val="50000"/>
                    </a:schemeClr>
                  </a:solidFill>
                  <a:latin typeface="Kristen ITC" panose="03050502040202030202" pitchFamily="66" charset="0"/>
                </a:rPr>
                <a:t>Educadora: Dennise M. Valdés </a:t>
              </a:r>
            </a:p>
            <a:p>
              <a:pPr algn="ctr"/>
              <a:r>
                <a:rPr lang="es-MX" sz="1400" b="1" dirty="0">
                  <a:solidFill>
                    <a:schemeClr val="accent5">
                      <a:lumMod val="50000"/>
                    </a:schemeClr>
                  </a:solidFill>
                  <a:latin typeface="Kristen ITC" panose="03050502040202030202" pitchFamily="66" charset="0"/>
                </a:rPr>
                <a:t>Practicante: Monserrat Mendoza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3621399A-AB85-465D-87FB-6CA3B3317BA0}"/>
              </a:ext>
            </a:extLst>
          </p:cNvPr>
          <p:cNvSpPr txBox="1"/>
          <p:nvPr/>
        </p:nvSpPr>
        <p:spPr>
          <a:xfrm>
            <a:off x="4966042" y="1339967"/>
            <a:ext cx="1335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smtClean="0">
                <a:latin typeface="Paper Flowers" panose="02000600000000000000" pitchFamily="2" charset="0"/>
              </a:rPr>
              <a:t>08/10/2020</a:t>
            </a:r>
            <a:endParaRPr lang="es-MX" sz="3200" b="1" dirty="0">
              <a:latin typeface="Paper Flowers" panose="02000600000000000000" pitchFamily="2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466CBB5-0D52-47D0-874C-1E6571C9075F}"/>
              </a:ext>
            </a:extLst>
          </p:cNvPr>
          <p:cNvSpPr/>
          <p:nvPr/>
        </p:nvSpPr>
        <p:spPr>
          <a:xfrm>
            <a:off x="5557137" y="2445763"/>
            <a:ext cx="156411" cy="1220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43CC567C-FC43-4FB2-82B9-9313ADAF8857}"/>
              </a:ext>
            </a:extLst>
          </p:cNvPr>
          <p:cNvSpPr/>
          <p:nvPr/>
        </p:nvSpPr>
        <p:spPr>
          <a:xfrm>
            <a:off x="5549574" y="2165483"/>
            <a:ext cx="168442" cy="1220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FBCF75DE-9C5A-4C36-B7CE-B2F38F1C3F77}"/>
              </a:ext>
            </a:extLst>
          </p:cNvPr>
          <p:cNvSpPr/>
          <p:nvPr/>
        </p:nvSpPr>
        <p:spPr>
          <a:xfrm>
            <a:off x="4517395" y="3710354"/>
            <a:ext cx="177697" cy="1934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846A8A9-D7C0-42B8-A926-66BD4160ADE4}"/>
              </a:ext>
            </a:extLst>
          </p:cNvPr>
          <p:cNvSpPr txBox="1"/>
          <p:nvPr/>
        </p:nvSpPr>
        <p:spPr>
          <a:xfrm>
            <a:off x="5977719" y="4704628"/>
            <a:ext cx="350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Paper Flowers" panose="02000600000000000000" pitchFamily="2" charset="0"/>
              </a:rPr>
              <a:t>6</a:t>
            </a:r>
            <a:endParaRPr lang="es-MX" sz="2800" b="1" dirty="0">
              <a:latin typeface="Paper Flowers" panose="02000600000000000000" pitchFamily="2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3EF5D51-C01E-4405-A514-A61B7865F757}"/>
              </a:ext>
            </a:extLst>
          </p:cNvPr>
          <p:cNvSpPr txBox="1"/>
          <p:nvPr/>
        </p:nvSpPr>
        <p:spPr>
          <a:xfrm>
            <a:off x="5864600" y="5240215"/>
            <a:ext cx="76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Paper Flowers" panose="02000600000000000000" pitchFamily="2" charset="0"/>
              </a:rPr>
              <a:t>10</a:t>
            </a:r>
            <a:endParaRPr lang="es-MX" sz="2800" b="1" dirty="0">
              <a:latin typeface="Paper Flowers" panose="02000600000000000000" pitchFamily="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664610" y="5891958"/>
            <a:ext cx="435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latin typeface="Paper Flowers" panose="02000600000000000000" pitchFamily="2" charset="0"/>
              </a:rPr>
              <a:t>13</a:t>
            </a:r>
            <a:endParaRPr lang="es-ES" sz="2800" b="1" dirty="0">
              <a:latin typeface="Paper Flowers" panose="02000600000000000000" pitchFamily="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949713" y="6076624"/>
            <a:ext cx="1550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Paper Flowers" panose="02000600000000000000" pitchFamily="2" charset="0"/>
              </a:rPr>
              <a:t>Se desconoce</a:t>
            </a:r>
            <a:endParaRPr lang="es-ES" sz="2000" b="1" dirty="0">
              <a:latin typeface="Paper Flowers" panose="02000600000000000000" pitchFamily="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949712" y="0"/>
            <a:ext cx="2932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accent5">
                    <a:lumMod val="75000"/>
                  </a:schemeClr>
                </a:solidFill>
                <a:latin typeface="Paper Flowers" panose="02000600000000000000" pitchFamily="2" charset="0"/>
              </a:rPr>
              <a:t>Diario de la alumna </a:t>
            </a:r>
            <a:endParaRPr lang="es-ES" sz="3600" b="1" dirty="0">
              <a:solidFill>
                <a:schemeClr val="accent5">
                  <a:lumMod val="75000"/>
                </a:schemeClr>
              </a:solidFill>
              <a:latin typeface="Paper Flowers" panose="02000600000000000000" pitchFamily="2" charset="0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FBCF75DE-9C5A-4C36-B7CE-B2F38F1C3F77}"/>
              </a:ext>
            </a:extLst>
          </p:cNvPr>
          <p:cNvSpPr/>
          <p:nvPr/>
        </p:nvSpPr>
        <p:spPr>
          <a:xfrm>
            <a:off x="4511532" y="4124519"/>
            <a:ext cx="216568" cy="175026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720969" y="7016262"/>
            <a:ext cx="56622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</a:t>
            </a:r>
            <a:r>
              <a:rPr lang="es-MX" dirty="0" smtClean="0"/>
              <a:t>esolvieron problemas que implicaban acciones de quitar, con apoyo de un tren y unos monitos de papel. También se abordo modismos viejos y palabras nuevas con apoyo de la programación de once niños, diferentes maneras de decir una palabra de acuerdo a las diferentes regiones.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76</Words>
  <Application>Microsoft Office PowerPoint</Application>
  <PresentationFormat>Carta (216 x 279 mm)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Kristen ITC</vt:lpstr>
      <vt:lpstr>Paper Flowers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Luffi</cp:lastModifiedBy>
  <cp:revision>19</cp:revision>
  <dcterms:created xsi:type="dcterms:W3CDTF">2020-10-05T15:20:07Z</dcterms:created>
  <dcterms:modified xsi:type="dcterms:W3CDTF">2020-10-09T02:25:31Z</dcterms:modified>
</cp:coreProperties>
</file>