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58" r:id="rId3"/>
  </p:sldIdLst>
  <p:sldSz cx="6858000" cy="9144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778C"/>
    <a:srgbClr val="EB9CB2"/>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64" d="100"/>
          <a:sy n="64" d="100"/>
        </p:scale>
        <p:origin x="2046" y="48"/>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1787" y="8534400"/>
            <a:ext cx="6856214" cy="609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0" y="8445755"/>
            <a:ext cx="6856214" cy="853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17220" y="1011936"/>
            <a:ext cx="5657850" cy="4754880"/>
          </a:xfrm>
        </p:spPr>
        <p:txBody>
          <a:bodyPr anchor="b">
            <a:normAutofit/>
          </a:bodyPr>
          <a:lstStyle>
            <a:lvl1pPr algn="l">
              <a:lnSpc>
                <a:spcPct val="85000"/>
              </a:lnSpc>
              <a:defRPr sz="6000" spc="-38" baseline="0">
                <a:solidFill>
                  <a:schemeClr val="tx1">
                    <a:lumMod val="85000"/>
                    <a:lumOff val="15000"/>
                  </a:schemeClr>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18779" y="5940828"/>
            <a:ext cx="5657850" cy="1524000"/>
          </a:xfrm>
        </p:spPr>
        <p:txBody>
          <a:bodyPr lIns="91440" rIns="91440">
            <a:normAutofit/>
          </a:bodyPr>
          <a:lstStyle>
            <a:lvl1pPr marL="0" indent="0" algn="l">
              <a:buNone/>
              <a:defRPr sz="1800" cap="all" spc="150" baseline="0">
                <a:solidFill>
                  <a:schemeClr val="tx2"/>
                </a:solidFill>
                <a:latin typeface="+mj-lt"/>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68082B46-D362-4843-9A98-BB83C8F50118}" type="datetimeFigureOut">
              <a:rPr lang="es-MX" smtClean="0"/>
              <a:t>08/10/2020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4F6DF44-9669-4101-A113-1565E8C1B8C1}" type="slidenum">
              <a:rPr lang="es-MX" smtClean="0"/>
              <a:t>‹Nº›</a:t>
            </a:fld>
            <a:endParaRPr lang="es-MX"/>
          </a:p>
        </p:txBody>
      </p:sp>
      <p:cxnSp>
        <p:nvCxnSpPr>
          <p:cNvPr id="9" name="Straight Connector 8"/>
          <p:cNvCxnSpPr/>
          <p:nvPr/>
        </p:nvCxnSpPr>
        <p:spPr>
          <a:xfrm>
            <a:off x="679308" y="5791200"/>
            <a:ext cx="555498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7228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68082B46-D362-4843-9A98-BB83C8F50118}" type="datetimeFigureOut">
              <a:rPr lang="es-MX" smtClean="0"/>
              <a:t>08/10/2020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4F6DF44-9669-4101-A113-1565E8C1B8C1}" type="slidenum">
              <a:rPr lang="es-MX" smtClean="0"/>
              <a:t>‹Nº›</a:t>
            </a:fld>
            <a:endParaRPr lang="es-MX"/>
          </a:p>
        </p:txBody>
      </p:sp>
    </p:spTree>
    <p:extLst>
      <p:ext uri="{BB962C8B-B14F-4D97-AF65-F5344CB8AC3E}">
        <p14:creationId xmlns:p14="http://schemas.microsoft.com/office/powerpoint/2010/main" val="2370930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1787" y="8534400"/>
            <a:ext cx="6856214" cy="609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0" y="8445755"/>
            <a:ext cx="6856214" cy="853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4907757" y="553040"/>
            <a:ext cx="1478756" cy="7676561"/>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553039"/>
            <a:ext cx="4350544" cy="7676560"/>
          </a:xfrm>
        </p:spPr>
        <p:txBody>
          <a:bodyPr vert="eaVert" lIns="45720" tIns="0" rIns="45720" bIns="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68082B46-D362-4843-9A98-BB83C8F50118}" type="datetimeFigureOut">
              <a:rPr lang="es-MX" smtClean="0"/>
              <a:t>08/10/2020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4F6DF44-9669-4101-A113-1565E8C1B8C1}" type="slidenum">
              <a:rPr lang="es-MX" smtClean="0"/>
              <a:t>‹Nº›</a:t>
            </a:fld>
            <a:endParaRPr lang="es-MX"/>
          </a:p>
        </p:txBody>
      </p:sp>
    </p:spTree>
    <p:extLst>
      <p:ext uri="{BB962C8B-B14F-4D97-AF65-F5344CB8AC3E}">
        <p14:creationId xmlns:p14="http://schemas.microsoft.com/office/powerpoint/2010/main" val="2369552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68082B46-D362-4843-9A98-BB83C8F50118}" type="datetimeFigureOut">
              <a:rPr lang="es-MX" smtClean="0"/>
              <a:t>08/10/2020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4F6DF44-9669-4101-A113-1565E8C1B8C1}" type="slidenum">
              <a:rPr lang="es-MX" smtClean="0"/>
              <a:t>‹Nº›</a:t>
            </a:fld>
            <a:endParaRPr lang="es-MX"/>
          </a:p>
        </p:txBody>
      </p:sp>
    </p:spTree>
    <p:extLst>
      <p:ext uri="{BB962C8B-B14F-4D97-AF65-F5344CB8AC3E}">
        <p14:creationId xmlns:p14="http://schemas.microsoft.com/office/powerpoint/2010/main" val="209559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1787" y="8534400"/>
            <a:ext cx="6856214" cy="609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0" y="8445755"/>
            <a:ext cx="6856214" cy="853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17220" y="1011936"/>
            <a:ext cx="5657850" cy="4754880"/>
          </a:xfrm>
        </p:spPr>
        <p:txBody>
          <a:bodyPr anchor="b" anchorCtr="0">
            <a:normAutofit/>
          </a:bodyPr>
          <a:lstStyle>
            <a:lvl1pPr>
              <a:lnSpc>
                <a:spcPct val="85000"/>
              </a:lnSpc>
              <a:defRPr sz="6000" b="0">
                <a:solidFill>
                  <a:schemeClr val="tx1">
                    <a:lumMod val="85000"/>
                    <a:lumOff val="15000"/>
                  </a:schemeClr>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17220" y="5937504"/>
            <a:ext cx="5657850" cy="1524000"/>
          </a:xfrm>
        </p:spPr>
        <p:txBody>
          <a:bodyPr lIns="91440" rIns="91440" anchor="t" anchorCtr="0">
            <a:normAutofit/>
          </a:bodyPr>
          <a:lstStyle>
            <a:lvl1pPr marL="0" indent="0">
              <a:buNone/>
              <a:defRPr sz="1800" cap="all" spc="150" baseline="0">
                <a:solidFill>
                  <a:schemeClr val="tx2"/>
                </a:solidFill>
                <a:latin typeface="+mj-lt"/>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68082B46-D362-4843-9A98-BB83C8F50118}" type="datetimeFigureOut">
              <a:rPr lang="es-MX" smtClean="0"/>
              <a:t>08/10/2020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4F6DF44-9669-4101-A113-1565E8C1B8C1}" type="slidenum">
              <a:rPr lang="es-MX" smtClean="0"/>
              <a:t>‹Nº›</a:t>
            </a:fld>
            <a:endParaRPr lang="es-MX"/>
          </a:p>
        </p:txBody>
      </p:sp>
      <p:cxnSp>
        <p:nvCxnSpPr>
          <p:cNvPr id="9" name="Straight Connector 8"/>
          <p:cNvCxnSpPr/>
          <p:nvPr/>
        </p:nvCxnSpPr>
        <p:spPr>
          <a:xfrm>
            <a:off x="679308" y="5791200"/>
            <a:ext cx="555498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88013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617220" y="382139"/>
            <a:ext cx="5657850" cy="1934343"/>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17220" y="2460979"/>
            <a:ext cx="2777490" cy="536448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97580" y="2460982"/>
            <a:ext cx="2777490" cy="5364479"/>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68082B46-D362-4843-9A98-BB83C8F50118}" type="datetimeFigureOut">
              <a:rPr lang="es-MX" smtClean="0"/>
              <a:t>08/10/2020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4F6DF44-9669-4101-A113-1565E8C1B8C1}" type="slidenum">
              <a:rPr lang="es-MX" smtClean="0"/>
              <a:t>‹Nº›</a:t>
            </a:fld>
            <a:endParaRPr lang="es-MX"/>
          </a:p>
        </p:txBody>
      </p:sp>
    </p:spTree>
    <p:extLst>
      <p:ext uri="{BB962C8B-B14F-4D97-AF65-F5344CB8AC3E}">
        <p14:creationId xmlns:p14="http://schemas.microsoft.com/office/powerpoint/2010/main" val="1237276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617220" y="382139"/>
            <a:ext cx="5657850" cy="193434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17220" y="2461403"/>
            <a:ext cx="2777490" cy="981709"/>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17220" y="3443112"/>
            <a:ext cx="2777490" cy="438234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97580" y="2461403"/>
            <a:ext cx="2777490" cy="981709"/>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3497580" y="3443112"/>
            <a:ext cx="2777490" cy="438234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68082B46-D362-4843-9A98-BB83C8F50118}" type="datetimeFigureOut">
              <a:rPr lang="es-MX" smtClean="0"/>
              <a:t>08/10/2020</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84F6DF44-9669-4101-A113-1565E8C1B8C1}" type="slidenum">
              <a:rPr lang="es-MX" smtClean="0"/>
              <a:t>‹Nº›</a:t>
            </a:fld>
            <a:endParaRPr lang="es-MX"/>
          </a:p>
        </p:txBody>
      </p:sp>
    </p:spTree>
    <p:extLst>
      <p:ext uri="{BB962C8B-B14F-4D97-AF65-F5344CB8AC3E}">
        <p14:creationId xmlns:p14="http://schemas.microsoft.com/office/powerpoint/2010/main" val="4413971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68082B46-D362-4843-9A98-BB83C8F50118}" type="datetimeFigureOut">
              <a:rPr lang="es-MX" smtClean="0"/>
              <a:t>08/10/2020</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84F6DF44-9669-4101-A113-1565E8C1B8C1}" type="slidenum">
              <a:rPr lang="es-MX" smtClean="0"/>
              <a:t>‹Nº›</a:t>
            </a:fld>
            <a:endParaRPr lang="es-MX"/>
          </a:p>
        </p:txBody>
      </p:sp>
    </p:spTree>
    <p:extLst>
      <p:ext uri="{BB962C8B-B14F-4D97-AF65-F5344CB8AC3E}">
        <p14:creationId xmlns:p14="http://schemas.microsoft.com/office/powerpoint/2010/main" val="4024385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1787" y="8534400"/>
            <a:ext cx="6856214" cy="609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0" y="8445755"/>
            <a:ext cx="6856214" cy="853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8082B46-D362-4843-9A98-BB83C8F50118}" type="datetimeFigureOut">
              <a:rPr lang="es-MX" smtClean="0"/>
              <a:t>08/10/2020</a:t>
            </a:fld>
            <a:endParaRPr lang="es-MX"/>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s-MX"/>
          </a:p>
        </p:txBody>
      </p:sp>
      <p:sp>
        <p:nvSpPr>
          <p:cNvPr id="9" name="Slide Number Placeholder 8"/>
          <p:cNvSpPr>
            <a:spLocks noGrp="1"/>
          </p:cNvSpPr>
          <p:nvPr>
            <p:ph type="sldNum" sz="quarter" idx="12"/>
          </p:nvPr>
        </p:nvSpPr>
        <p:spPr/>
        <p:txBody>
          <a:bodyPr/>
          <a:lstStyle/>
          <a:p>
            <a:fld id="{84F6DF44-9669-4101-A113-1565E8C1B8C1}" type="slidenum">
              <a:rPr lang="es-MX" smtClean="0"/>
              <a:t>‹Nº›</a:t>
            </a:fld>
            <a:endParaRPr lang="es-MX"/>
          </a:p>
        </p:txBody>
      </p:sp>
    </p:spTree>
    <p:extLst>
      <p:ext uri="{BB962C8B-B14F-4D97-AF65-F5344CB8AC3E}">
        <p14:creationId xmlns:p14="http://schemas.microsoft.com/office/powerpoint/2010/main" val="3114153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0" y="0"/>
            <a:ext cx="2278570" cy="9144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2272540" y="0"/>
            <a:ext cx="36005" cy="914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57175" y="792479"/>
            <a:ext cx="1800225" cy="3048000"/>
          </a:xfrm>
        </p:spPr>
        <p:txBody>
          <a:bodyPr anchor="b">
            <a:normAutofit/>
          </a:bodyPr>
          <a:lstStyle>
            <a:lvl1pPr>
              <a:defRPr sz="2700" b="0">
                <a:solidFill>
                  <a:srgbClr val="FFFFFF"/>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95178" y="975360"/>
            <a:ext cx="3757045" cy="70104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7175" y="3901440"/>
            <a:ext cx="1800225" cy="4505499"/>
          </a:xfrm>
        </p:spPr>
        <p:txBody>
          <a:bodyPr lIns="91440" rIns="91440">
            <a:normAutofit/>
          </a:bodyPr>
          <a:lstStyle>
            <a:lvl1pPr marL="0" indent="0">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261851" y="8613049"/>
            <a:ext cx="1472912" cy="486833"/>
          </a:xfrm>
        </p:spPr>
        <p:txBody>
          <a:bodyPr/>
          <a:lstStyle>
            <a:lvl1pPr algn="l">
              <a:defRPr/>
            </a:lvl1pPr>
          </a:lstStyle>
          <a:p>
            <a:fld id="{68082B46-D362-4843-9A98-BB83C8F50118}" type="datetimeFigureOut">
              <a:rPr lang="es-MX" smtClean="0"/>
              <a:t>08/10/2020</a:t>
            </a:fld>
            <a:endParaRPr lang="es-MX"/>
          </a:p>
        </p:txBody>
      </p:sp>
      <p:sp>
        <p:nvSpPr>
          <p:cNvPr id="6" name="Footer Placeholder 5"/>
          <p:cNvSpPr>
            <a:spLocks noGrp="1"/>
          </p:cNvSpPr>
          <p:nvPr>
            <p:ph type="ftr" sz="quarter" idx="11"/>
          </p:nvPr>
        </p:nvSpPr>
        <p:spPr>
          <a:xfrm>
            <a:off x="2700337" y="8613049"/>
            <a:ext cx="2614613" cy="486833"/>
          </a:xfrm>
        </p:spPr>
        <p:txBody>
          <a:bodyPr/>
          <a:lstStyle>
            <a:lvl1pPr algn="l">
              <a:defRPr>
                <a:solidFill>
                  <a:schemeClr val="tx2"/>
                </a:solidFill>
              </a:defRPr>
            </a:lvl1pPr>
          </a:lstStyle>
          <a:p>
            <a:endParaRPr lang="es-MX"/>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4F6DF44-9669-4101-A113-1565E8C1B8C1}" type="slidenum">
              <a:rPr lang="es-MX" smtClean="0"/>
              <a:t>‹Nº›</a:t>
            </a:fld>
            <a:endParaRPr lang="es-MX"/>
          </a:p>
        </p:txBody>
      </p:sp>
    </p:spTree>
    <p:extLst>
      <p:ext uri="{BB962C8B-B14F-4D97-AF65-F5344CB8AC3E}">
        <p14:creationId xmlns:p14="http://schemas.microsoft.com/office/powerpoint/2010/main" val="38170331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1" y="6604000"/>
            <a:ext cx="6856214" cy="2540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 y="6553435"/>
            <a:ext cx="6856214" cy="853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17220" y="6766560"/>
            <a:ext cx="5692140" cy="1097280"/>
          </a:xfrm>
        </p:spPr>
        <p:txBody>
          <a:bodyPr tIns="0" bIns="0" anchor="b">
            <a:noAutofit/>
          </a:bodyPr>
          <a:lstStyle>
            <a:lvl1pPr>
              <a:defRPr sz="2700" b="0">
                <a:solidFill>
                  <a:srgbClr val="FFFFFF"/>
                </a:solidFill>
              </a:defRPr>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9" y="0"/>
            <a:ext cx="6857992" cy="6553435"/>
          </a:xfrm>
          <a:blipFill>
            <a:blip r:embed="rId2"/>
            <a:stretch>
              <a:fillRect/>
            </a:stretch>
          </a:blipFill>
        </p:spPr>
        <p:txBody>
          <a:bodyPr lIns="457200" tIns="457200" anchor="t"/>
          <a:lstStyle>
            <a:lvl1pPr marL="0" indent="0">
              <a:buNone/>
              <a:defRPr sz="2400">
                <a:solidFill>
                  <a:schemeClr val="bg1"/>
                </a:solidFill>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17219" y="7876032"/>
            <a:ext cx="5692140" cy="792480"/>
          </a:xfrm>
        </p:spPr>
        <p:txBody>
          <a:bodyPr lIns="91440" tIns="0" rIns="91440" bIns="0">
            <a:normAutofit/>
          </a:bodyPr>
          <a:lstStyle>
            <a:lvl1pPr marL="0" indent="0">
              <a:spcBef>
                <a:spcPts val="0"/>
              </a:spcBef>
              <a:spcAft>
                <a:spcPts val="450"/>
              </a:spcAft>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68082B46-D362-4843-9A98-BB83C8F50118}" type="datetimeFigureOut">
              <a:rPr lang="es-MX" smtClean="0"/>
              <a:t>08/10/2020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4F6DF44-9669-4101-A113-1565E8C1B8C1}" type="slidenum">
              <a:rPr lang="es-MX" smtClean="0"/>
              <a:t>‹Nº›</a:t>
            </a:fld>
            <a:endParaRPr lang="es-MX"/>
          </a:p>
        </p:txBody>
      </p:sp>
    </p:spTree>
    <p:extLst>
      <p:ext uri="{BB962C8B-B14F-4D97-AF65-F5344CB8AC3E}">
        <p14:creationId xmlns:p14="http://schemas.microsoft.com/office/powerpoint/2010/main" val="27187387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8534400"/>
            <a:ext cx="6858001" cy="609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8445754"/>
            <a:ext cx="6858001" cy="87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617220" y="382139"/>
            <a:ext cx="5657850" cy="1934343"/>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17219" y="2460979"/>
            <a:ext cx="5657851" cy="5364480"/>
          </a:xfrm>
          <a:prstGeom prst="rect">
            <a:avLst/>
          </a:prstGeom>
        </p:spPr>
        <p:txBody>
          <a:bodyPr vert="horz" lIns="0" tIns="45720" rIns="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17221" y="8613049"/>
            <a:ext cx="1390652" cy="486833"/>
          </a:xfrm>
          <a:prstGeom prst="rect">
            <a:avLst/>
          </a:prstGeom>
        </p:spPr>
        <p:txBody>
          <a:bodyPr vert="horz" lIns="91440" tIns="45720" rIns="91440" bIns="45720" rtlCol="0" anchor="ctr"/>
          <a:lstStyle>
            <a:lvl1pPr algn="l">
              <a:defRPr sz="675">
                <a:solidFill>
                  <a:srgbClr val="FFFFFF"/>
                </a:solidFill>
              </a:defRPr>
            </a:lvl1pPr>
          </a:lstStyle>
          <a:p>
            <a:fld id="{68082B46-D362-4843-9A98-BB83C8F50118}" type="datetimeFigureOut">
              <a:rPr lang="es-MX" smtClean="0"/>
              <a:t>08/10/2020</a:t>
            </a:fld>
            <a:endParaRPr lang="es-MX"/>
          </a:p>
        </p:txBody>
      </p:sp>
      <p:sp>
        <p:nvSpPr>
          <p:cNvPr id="5" name="Footer Placeholder 4"/>
          <p:cNvSpPr>
            <a:spLocks noGrp="1"/>
          </p:cNvSpPr>
          <p:nvPr>
            <p:ph type="ftr" sz="quarter" idx="3"/>
          </p:nvPr>
        </p:nvSpPr>
        <p:spPr>
          <a:xfrm>
            <a:off x="2073480" y="8613049"/>
            <a:ext cx="2712827" cy="486833"/>
          </a:xfrm>
          <a:prstGeom prst="rect">
            <a:avLst/>
          </a:prstGeom>
        </p:spPr>
        <p:txBody>
          <a:bodyPr vert="horz" lIns="91440" tIns="45720" rIns="91440" bIns="45720" rtlCol="0" anchor="ctr"/>
          <a:lstStyle>
            <a:lvl1pPr algn="ctr">
              <a:defRPr sz="675" cap="all" baseline="0">
                <a:solidFill>
                  <a:srgbClr val="FFFFFF"/>
                </a:solidFill>
              </a:defRPr>
            </a:lvl1pPr>
          </a:lstStyle>
          <a:p>
            <a:endParaRPr lang="es-MX"/>
          </a:p>
        </p:txBody>
      </p:sp>
      <p:sp>
        <p:nvSpPr>
          <p:cNvPr id="6" name="Slide Number Placeholder 5"/>
          <p:cNvSpPr>
            <a:spLocks noGrp="1"/>
          </p:cNvSpPr>
          <p:nvPr>
            <p:ph type="sldNum" sz="quarter" idx="4"/>
          </p:nvPr>
        </p:nvSpPr>
        <p:spPr>
          <a:xfrm>
            <a:off x="5569009" y="8613049"/>
            <a:ext cx="738014" cy="486833"/>
          </a:xfrm>
          <a:prstGeom prst="rect">
            <a:avLst/>
          </a:prstGeom>
        </p:spPr>
        <p:txBody>
          <a:bodyPr vert="horz" lIns="91440" tIns="45720" rIns="91440" bIns="45720" rtlCol="0" anchor="ctr"/>
          <a:lstStyle>
            <a:lvl1pPr algn="r">
              <a:defRPr sz="788">
                <a:solidFill>
                  <a:srgbClr val="FFFFFF"/>
                </a:solidFill>
              </a:defRPr>
            </a:lvl1pPr>
          </a:lstStyle>
          <a:p>
            <a:fld id="{84F6DF44-9669-4101-A113-1565E8C1B8C1}" type="slidenum">
              <a:rPr lang="es-MX" smtClean="0"/>
              <a:t>‹Nº›</a:t>
            </a:fld>
            <a:endParaRPr lang="es-MX"/>
          </a:p>
        </p:txBody>
      </p:sp>
      <p:cxnSp>
        <p:nvCxnSpPr>
          <p:cNvPr id="10" name="Straight Connector 9"/>
          <p:cNvCxnSpPr/>
          <p:nvPr/>
        </p:nvCxnSpPr>
        <p:spPr>
          <a:xfrm>
            <a:off x="671362" y="2317127"/>
            <a:ext cx="5606415"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297255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85000"/>
        </a:lnSpc>
        <a:spcBef>
          <a:spcPct val="0"/>
        </a:spcBef>
        <a:buNone/>
        <a:defRPr sz="3600" kern="1200" spc="-38" baseline="0">
          <a:solidFill>
            <a:schemeClr val="tx1">
              <a:lumMod val="75000"/>
              <a:lumOff val="25000"/>
            </a:schemeClr>
          </a:solidFill>
          <a:latin typeface="+mj-lt"/>
          <a:ea typeface="+mj-ea"/>
          <a:cs typeface="+mj-cs"/>
        </a:defRPr>
      </a:lvl1pPr>
    </p:titleStyle>
    <p:bodyStyle>
      <a:lvl1pPr marL="68580" indent="-68580" algn="l" defTabSz="685800" rtl="0" eaLnBrk="1" latinLnBrk="0" hangingPunct="1">
        <a:lnSpc>
          <a:spcPct val="90000"/>
        </a:lnSpc>
        <a:spcBef>
          <a:spcPts val="900"/>
        </a:spcBef>
        <a:spcAft>
          <a:spcPts val="150"/>
        </a:spcAft>
        <a:buClr>
          <a:schemeClr val="accent1"/>
        </a:buClr>
        <a:buSzPct val="100000"/>
        <a:buFont typeface="Calibri" panose="020F0502020204030204" pitchFamily="34" charset="0"/>
        <a:buChar char=" "/>
        <a:defRPr sz="1500" kern="1200">
          <a:solidFill>
            <a:schemeClr val="tx1">
              <a:lumMod val="75000"/>
              <a:lumOff val="25000"/>
            </a:schemeClr>
          </a:solidFill>
          <a:latin typeface="+mn-lt"/>
          <a:ea typeface="+mn-ea"/>
          <a:cs typeface="+mn-cs"/>
        </a:defRPr>
      </a:lvl1pPr>
      <a:lvl2pPr marL="288036" indent="-137160" algn="l" defTabSz="685800" rtl="0" eaLnBrk="1" latinLnBrk="0" hangingPunct="1">
        <a:lnSpc>
          <a:spcPct val="90000"/>
        </a:lnSpc>
        <a:spcBef>
          <a:spcPts val="150"/>
        </a:spcBef>
        <a:spcAft>
          <a:spcPts val="300"/>
        </a:spcAft>
        <a:buClr>
          <a:schemeClr val="accent1"/>
        </a:buClr>
        <a:buFont typeface="Calibri" pitchFamily="34" charset="0"/>
        <a:buChar char="◦"/>
        <a:defRPr sz="1350" kern="1200">
          <a:solidFill>
            <a:schemeClr val="tx1">
              <a:lumMod val="75000"/>
              <a:lumOff val="25000"/>
            </a:schemeClr>
          </a:solidFill>
          <a:latin typeface="+mn-lt"/>
          <a:ea typeface="+mn-ea"/>
          <a:cs typeface="+mn-cs"/>
        </a:defRPr>
      </a:lvl2pPr>
      <a:lvl3pPr marL="42519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3pPr>
      <a:lvl4pPr marL="56235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4pPr>
      <a:lvl5pPr marL="69951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5pPr>
      <a:lvl6pPr marL="8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6pPr>
      <a:lvl7pPr marL="9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7pPr>
      <a:lvl8pPr marL="11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8pPr>
      <a:lvl9pPr marL="12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 Id="rId6" Type="http://schemas.microsoft.com/office/2007/relationships/hdphoto" Target="../media/hdphoto2.wdp"/><Relationship Id="rId5" Type="http://schemas.microsoft.com/office/2007/relationships/hdphoto" Target="../media/hdphoto1.wdp"/><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1059174"/>
            <a:ext cx="6773779" cy="7187089"/>
          </a:xfrm>
          <a:prstGeom prst="rect">
            <a:avLst/>
          </a:prstGeom>
          <a:ln>
            <a:noFill/>
          </a:ln>
          <a:extLst>
            <a:ext uri="{53640926-AAD7-44D8-BBD7-CCE9431645EC}">
              <a14:shadowObscured xmlns:a14="http://schemas.microsoft.com/office/drawing/2010/main"/>
            </a:ext>
          </a:extLst>
        </p:spPr>
      </p:pic>
      <p:sp>
        <p:nvSpPr>
          <p:cNvPr id="4" name="Rectángulo 3"/>
          <p:cNvSpPr/>
          <p:nvPr/>
        </p:nvSpPr>
        <p:spPr>
          <a:xfrm>
            <a:off x="1529308" y="53947"/>
            <a:ext cx="3871573" cy="646331"/>
          </a:xfrm>
          <a:prstGeom prst="rect">
            <a:avLst/>
          </a:prstGeom>
        </p:spPr>
        <p:txBody>
          <a:bodyPr wrap="none">
            <a:spAutoFit/>
          </a:bodyPr>
          <a:lstStyle/>
          <a:p>
            <a:pPr algn="ctr"/>
            <a:r>
              <a:rPr lang="es-MX" sz="3600" b="1" dirty="0" smtClean="0">
                <a:solidFill>
                  <a:schemeClr val="accent1"/>
                </a:solidFill>
                <a:latin typeface="Ink Free" panose="03080402000500000000" pitchFamily="66" charset="0"/>
              </a:rPr>
              <a:t>Diario de la alumna</a:t>
            </a:r>
            <a:endParaRPr lang="es-MX" sz="3600" b="1" dirty="0">
              <a:solidFill>
                <a:schemeClr val="accent1"/>
              </a:solidFill>
            </a:endParaRPr>
          </a:p>
        </p:txBody>
      </p:sp>
      <p:pic>
        <p:nvPicPr>
          <p:cNvPr id="8" name="Imagen 7"/>
          <p:cNvPicPr>
            <a:picLocks noChangeAspect="1"/>
          </p:cNvPicPr>
          <p:nvPr/>
        </p:nvPicPr>
        <p:blipFill>
          <a:blip r:embed="rId3"/>
          <a:stretch>
            <a:fillRect/>
          </a:stretch>
        </p:blipFill>
        <p:spPr>
          <a:xfrm>
            <a:off x="272367" y="6426898"/>
            <a:ext cx="1075935" cy="2627464"/>
          </a:xfrm>
          <a:prstGeom prst="rect">
            <a:avLst/>
          </a:prstGeom>
        </p:spPr>
      </p:pic>
      <p:sp>
        <p:nvSpPr>
          <p:cNvPr id="9" name="Rectángulo 8"/>
          <p:cNvSpPr/>
          <p:nvPr/>
        </p:nvSpPr>
        <p:spPr>
          <a:xfrm>
            <a:off x="156411" y="983788"/>
            <a:ext cx="6617368" cy="9072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026" name="Picture 2" descr="Marca de verificación iconos de la computadora, paloma, ángulo, rectángulo  png | PNGEgg"/>
          <p:cNvPicPr>
            <a:picLocks noChangeAspect="1" noChangeArrowheads="1"/>
          </p:cNvPicPr>
          <p:nvPr/>
        </p:nvPicPr>
        <p:blipFill>
          <a:blip r:embed="rId4" cstate="print">
            <a:extLst>
              <a:ext uri="{BEBA8EAE-BF5A-486C-A8C5-ECC9F3942E4B}">
                <a14:imgProps xmlns:a14="http://schemas.microsoft.com/office/drawing/2010/main">
                  <a14:imgLayer r:embed="rId5">
                    <a14:imgEffect>
                      <a14:backgroundRemoval t="9961" b="89844" l="5000" r="94333"/>
                    </a14:imgEffect>
                  </a14:imgLayer>
                </a14:imgProps>
              </a:ext>
              <a:ext uri="{28A0092B-C50C-407E-A947-70E740481C1C}">
                <a14:useLocalDpi xmlns:a14="http://schemas.microsoft.com/office/drawing/2010/main" val="0"/>
              </a:ext>
            </a:extLst>
          </a:blip>
          <a:srcRect/>
          <a:stretch>
            <a:fillRect/>
          </a:stretch>
        </p:blipFill>
        <p:spPr bwMode="auto">
          <a:xfrm>
            <a:off x="5442992" y="2128854"/>
            <a:ext cx="272874" cy="31047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Marca de verificación iconos de la computadora, paloma, ángulo, rectángulo  png | PNGEgg"/>
          <p:cNvPicPr>
            <a:picLocks noChangeAspect="1" noChangeArrowheads="1"/>
          </p:cNvPicPr>
          <p:nvPr/>
        </p:nvPicPr>
        <p:blipFill>
          <a:blip r:embed="rId4" cstate="print">
            <a:extLst>
              <a:ext uri="{BEBA8EAE-BF5A-486C-A8C5-ECC9F3942E4B}">
                <a14:imgProps xmlns:a14="http://schemas.microsoft.com/office/drawing/2010/main">
                  <a14:imgLayer r:embed="rId6">
                    <a14:imgEffect>
                      <a14:backgroundRemoval t="9961" b="89844" l="5000" r="94333"/>
                    </a14:imgEffect>
                  </a14:imgLayer>
                </a14:imgProps>
              </a:ext>
              <a:ext uri="{28A0092B-C50C-407E-A947-70E740481C1C}">
                <a14:useLocalDpi xmlns:a14="http://schemas.microsoft.com/office/drawing/2010/main" val="0"/>
              </a:ext>
            </a:extLst>
          </a:blip>
          <a:srcRect/>
          <a:stretch>
            <a:fillRect/>
          </a:stretch>
        </p:blipFill>
        <p:spPr bwMode="auto">
          <a:xfrm>
            <a:off x="5923389" y="2290444"/>
            <a:ext cx="272874" cy="31047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descr="Marca de verificación iconos de la computadora, paloma, ángulo, rectángulo  png | PNGEgg"/>
          <p:cNvPicPr>
            <a:picLocks noChangeAspect="1" noChangeArrowheads="1"/>
          </p:cNvPicPr>
          <p:nvPr/>
        </p:nvPicPr>
        <p:blipFill>
          <a:blip r:embed="rId4" cstate="print">
            <a:extLst>
              <a:ext uri="{BEBA8EAE-BF5A-486C-A8C5-ECC9F3942E4B}">
                <a14:imgProps xmlns:a14="http://schemas.microsoft.com/office/drawing/2010/main">
                  <a14:imgLayer r:embed="rId6">
                    <a14:imgEffect>
                      <a14:backgroundRemoval t="9961" b="89844" l="5000" r="94333"/>
                    </a14:imgEffect>
                  </a14:imgLayer>
                </a14:imgProps>
              </a:ext>
              <a:ext uri="{28A0092B-C50C-407E-A947-70E740481C1C}">
                <a14:useLocalDpi xmlns:a14="http://schemas.microsoft.com/office/drawing/2010/main" val="0"/>
              </a:ext>
            </a:extLst>
          </a:blip>
          <a:srcRect/>
          <a:stretch>
            <a:fillRect/>
          </a:stretch>
        </p:blipFill>
        <p:spPr bwMode="auto">
          <a:xfrm>
            <a:off x="6075948" y="3253778"/>
            <a:ext cx="272874" cy="310470"/>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5847348" y="4102300"/>
            <a:ext cx="697830" cy="461665"/>
          </a:xfrm>
          <a:prstGeom prst="rect">
            <a:avLst/>
          </a:prstGeom>
          <a:noFill/>
        </p:spPr>
        <p:txBody>
          <a:bodyPr wrap="square" rtlCol="0">
            <a:spAutoFit/>
          </a:bodyPr>
          <a:lstStyle/>
          <a:p>
            <a:r>
              <a:rPr lang="es-MX" sz="2400" dirty="0" smtClean="0">
                <a:latin typeface="Berlin Sans FB" panose="020E0602020502020306" pitchFamily="34" charset="0"/>
              </a:rPr>
              <a:t>19</a:t>
            </a:r>
            <a:endParaRPr lang="es-MX" sz="2400" dirty="0">
              <a:latin typeface="Berlin Sans FB" panose="020E0602020502020306" pitchFamily="34" charset="0"/>
            </a:endParaRPr>
          </a:p>
        </p:txBody>
      </p:sp>
      <p:sp>
        <p:nvSpPr>
          <p:cNvPr id="17" name="CuadroTexto 16"/>
          <p:cNvSpPr txBox="1"/>
          <p:nvPr/>
        </p:nvSpPr>
        <p:spPr>
          <a:xfrm>
            <a:off x="5847348" y="4535157"/>
            <a:ext cx="457200" cy="461665"/>
          </a:xfrm>
          <a:prstGeom prst="rect">
            <a:avLst/>
          </a:prstGeom>
          <a:noFill/>
        </p:spPr>
        <p:txBody>
          <a:bodyPr wrap="square" rtlCol="0">
            <a:spAutoFit/>
          </a:bodyPr>
          <a:lstStyle/>
          <a:p>
            <a:r>
              <a:rPr lang="es-MX" sz="2400" dirty="0" smtClean="0">
                <a:latin typeface="Berlin Sans FB" panose="020E0602020502020306" pitchFamily="34" charset="0"/>
              </a:rPr>
              <a:t>5</a:t>
            </a:r>
            <a:endParaRPr lang="es-MX" sz="2400" dirty="0">
              <a:latin typeface="Berlin Sans FB" panose="020E0602020502020306" pitchFamily="34" charset="0"/>
            </a:endParaRPr>
          </a:p>
        </p:txBody>
      </p:sp>
      <p:sp>
        <p:nvSpPr>
          <p:cNvPr id="18" name="CuadroTexto 17"/>
          <p:cNvSpPr txBox="1"/>
          <p:nvPr/>
        </p:nvSpPr>
        <p:spPr>
          <a:xfrm>
            <a:off x="5847348" y="5033766"/>
            <a:ext cx="457200" cy="461665"/>
          </a:xfrm>
          <a:prstGeom prst="rect">
            <a:avLst/>
          </a:prstGeom>
          <a:noFill/>
        </p:spPr>
        <p:txBody>
          <a:bodyPr wrap="square" rtlCol="0">
            <a:spAutoFit/>
          </a:bodyPr>
          <a:lstStyle/>
          <a:p>
            <a:r>
              <a:rPr lang="es-MX" sz="2400" dirty="0" smtClean="0">
                <a:latin typeface="Berlin Sans FB" panose="020E0602020502020306" pitchFamily="34" charset="0"/>
              </a:rPr>
              <a:t>6</a:t>
            </a:r>
            <a:endParaRPr lang="es-MX" sz="2400" dirty="0">
              <a:latin typeface="Berlin Sans FB" panose="020E0602020502020306" pitchFamily="34" charset="0"/>
            </a:endParaRPr>
          </a:p>
        </p:txBody>
      </p:sp>
      <p:sp>
        <p:nvSpPr>
          <p:cNvPr id="19" name="CuadroTexto 18"/>
          <p:cNvSpPr txBox="1"/>
          <p:nvPr/>
        </p:nvSpPr>
        <p:spPr>
          <a:xfrm>
            <a:off x="2659425" y="5200816"/>
            <a:ext cx="3187923" cy="400110"/>
          </a:xfrm>
          <a:prstGeom prst="rect">
            <a:avLst/>
          </a:prstGeom>
          <a:noFill/>
        </p:spPr>
        <p:txBody>
          <a:bodyPr wrap="square" rtlCol="0">
            <a:spAutoFit/>
          </a:bodyPr>
          <a:lstStyle/>
          <a:p>
            <a:r>
              <a:rPr lang="es-MX" sz="2000" dirty="0" smtClean="0">
                <a:latin typeface="Berlin Sans FB" panose="020E0602020502020306" pitchFamily="34" charset="0"/>
              </a:rPr>
              <a:t>Falta de internet </a:t>
            </a:r>
            <a:endParaRPr lang="es-MX" sz="2000" dirty="0">
              <a:latin typeface="Berlin Sans FB" panose="020E0602020502020306" pitchFamily="34" charset="0"/>
            </a:endParaRPr>
          </a:p>
        </p:txBody>
      </p:sp>
      <p:sp>
        <p:nvSpPr>
          <p:cNvPr id="20" name="CuadroTexto 19"/>
          <p:cNvSpPr txBox="1"/>
          <p:nvPr/>
        </p:nvSpPr>
        <p:spPr>
          <a:xfrm>
            <a:off x="1348302" y="6088468"/>
            <a:ext cx="5132080" cy="1938992"/>
          </a:xfrm>
          <a:prstGeom prst="rect">
            <a:avLst/>
          </a:prstGeom>
          <a:noFill/>
        </p:spPr>
        <p:txBody>
          <a:bodyPr wrap="square" rtlCol="0">
            <a:spAutoFit/>
          </a:bodyPr>
          <a:lstStyle/>
          <a:p>
            <a:pPr algn="just"/>
            <a:r>
              <a:rPr lang="es-MX" sz="1000" dirty="0" smtClean="0">
                <a:latin typeface="Berlin Sans FB" panose="020E0602020502020306" pitchFamily="34" charset="0"/>
              </a:rPr>
              <a:t>El día de </a:t>
            </a:r>
            <a:r>
              <a:rPr lang="es-MX" sz="1000" dirty="0" smtClean="0">
                <a:latin typeface="Berlin Sans FB" panose="020E0602020502020306" pitchFamily="34" charset="0"/>
              </a:rPr>
              <a:t>hoy tuvimos nuestra primera clase virtual por medio de la plataforma de zoom, realizamos 2 actividades relacionadas a los aprendizajes esperados que se habían trabajado en la semana, una de ellas fue de exploración y comprensión del mundo natural y social sobre las medidas que deben seguir los niños para evitar enfermedades, en esta ocasión tomamos en cuenta la situación actual que estamos viviendo para retomar las medidas que debemos seguir haciendo y evitar un contagio de COVID 19. </a:t>
            </a:r>
          </a:p>
          <a:p>
            <a:pPr algn="just"/>
            <a:r>
              <a:rPr lang="es-MX" sz="1000" dirty="0" smtClean="0">
                <a:latin typeface="Berlin Sans FB" panose="020E0602020502020306" pitchFamily="34" charset="0"/>
              </a:rPr>
              <a:t>Otra actividad fue acerca de pensamiento matemático y la resolución de problemas, previamente se les pidió material que pudieran manipular y les fuera más fácil hacer la resolución de problemas. </a:t>
            </a:r>
          </a:p>
          <a:p>
            <a:pPr algn="just"/>
            <a:r>
              <a:rPr lang="es-MX" sz="1000" dirty="0" smtClean="0">
                <a:latin typeface="Berlin Sans FB" panose="020E0602020502020306" pitchFamily="34" charset="0"/>
              </a:rPr>
              <a:t>Considero que para haber sido mi primera clase virtual estuvo bien me falta realizar algunas mejoras como modular mi tono de voz, hacer las actividades más dinámicas y mas cortas, y cuestionar a todos los alumnos que están en la video llamada</a:t>
            </a:r>
            <a:r>
              <a:rPr lang="es-MX" sz="1000" dirty="0" smtClean="0">
                <a:latin typeface="Berlin Sans FB" panose="020E0602020502020306" pitchFamily="34" charset="0"/>
              </a:rPr>
              <a:t> para no perder su atención. </a:t>
            </a:r>
            <a:endParaRPr lang="es-MX" sz="1000" dirty="0" smtClean="0">
              <a:latin typeface="Berlin Sans FB" panose="020E0602020502020306" pitchFamily="34" charset="0"/>
            </a:endParaRPr>
          </a:p>
        </p:txBody>
      </p:sp>
      <p:sp>
        <p:nvSpPr>
          <p:cNvPr id="21" name="Rectángulo redondeado 20"/>
          <p:cNvSpPr/>
          <p:nvPr/>
        </p:nvSpPr>
        <p:spPr>
          <a:xfrm>
            <a:off x="156411" y="645013"/>
            <a:ext cx="6388767" cy="1206519"/>
          </a:xfrm>
          <a:prstGeom prst="roundRect">
            <a:avLst/>
          </a:prstGeom>
          <a:solidFill>
            <a:srgbClr val="EB9CB2"/>
          </a:solidFill>
          <a:ln w="28575">
            <a:solidFill>
              <a:srgbClr val="E5778C"/>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entágono 9"/>
          <p:cNvSpPr/>
          <p:nvPr/>
        </p:nvSpPr>
        <p:spPr>
          <a:xfrm>
            <a:off x="56205" y="723421"/>
            <a:ext cx="6801795" cy="1066712"/>
          </a:xfrm>
          <a:prstGeom prst="homePlat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solidFill>
                  <a:schemeClr val="tx1"/>
                </a:solidFill>
                <a:latin typeface="Berlin Sans FB" panose="020E0602020502020306" pitchFamily="34" charset="0"/>
              </a:rPr>
              <a:t>Nombre de la educadora practicante:  Alejandra Abigail Bustos Gutiérrez </a:t>
            </a:r>
            <a:endParaRPr lang="es-MX" sz="1600" dirty="0" smtClean="0">
              <a:solidFill>
                <a:schemeClr val="tx1"/>
              </a:solidFill>
              <a:latin typeface="Berlin Sans FB" panose="020E0602020502020306" pitchFamily="34" charset="0"/>
            </a:endParaRPr>
          </a:p>
          <a:p>
            <a:pPr algn="ctr"/>
            <a:r>
              <a:rPr lang="es-MX" sz="1600" dirty="0" smtClean="0">
                <a:solidFill>
                  <a:schemeClr val="tx1"/>
                </a:solidFill>
                <a:latin typeface="Berlin Sans FB" panose="020E0602020502020306" pitchFamily="34" charset="0"/>
              </a:rPr>
              <a:t>Nombre del jardín de niños: Nueva Creación </a:t>
            </a:r>
          </a:p>
          <a:p>
            <a:pPr algn="ctr"/>
            <a:r>
              <a:rPr lang="es-MX" sz="1600" dirty="0" smtClean="0">
                <a:solidFill>
                  <a:schemeClr val="tx1"/>
                </a:solidFill>
                <a:latin typeface="Berlin Sans FB" panose="020E0602020502020306" pitchFamily="34" charset="0"/>
              </a:rPr>
              <a:t>Grupo de practica: 2 “B”</a:t>
            </a:r>
          </a:p>
          <a:p>
            <a:pPr algn="ctr"/>
            <a:r>
              <a:rPr lang="es-MX" sz="1600" dirty="0" smtClean="0">
                <a:solidFill>
                  <a:schemeClr val="tx1"/>
                </a:solidFill>
                <a:latin typeface="Berlin Sans FB" panose="020E0602020502020306" pitchFamily="34" charset="0"/>
              </a:rPr>
              <a:t>Fecha</a:t>
            </a:r>
            <a:r>
              <a:rPr lang="es-MX" sz="1600" smtClean="0">
                <a:solidFill>
                  <a:schemeClr val="tx1"/>
                </a:solidFill>
                <a:latin typeface="Berlin Sans FB" panose="020E0602020502020306" pitchFamily="34" charset="0"/>
              </a:rPr>
              <a:t>: </a:t>
            </a:r>
            <a:r>
              <a:rPr lang="es-MX" sz="1600" smtClean="0">
                <a:solidFill>
                  <a:schemeClr val="tx1"/>
                </a:solidFill>
                <a:latin typeface="Berlin Sans FB" panose="020E0602020502020306" pitchFamily="34" charset="0"/>
              </a:rPr>
              <a:t>8 </a:t>
            </a:r>
            <a:r>
              <a:rPr lang="es-MX" sz="1600" dirty="0" smtClean="0">
                <a:solidFill>
                  <a:schemeClr val="tx1"/>
                </a:solidFill>
                <a:latin typeface="Berlin Sans FB" panose="020E0602020502020306" pitchFamily="34" charset="0"/>
              </a:rPr>
              <a:t>de octubre del 2020</a:t>
            </a:r>
          </a:p>
        </p:txBody>
      </p:sp>
      <p:pic>
        <p:nvPicPr>
          <p:cNvPr id="22" name="Picture 2" descr="Marca de verificación iconos de la computadora, paloma, ángulo, rectángulo  png | PNGEgg"/>
          <p:cNvPicPr>
            <a:picLocks noChangeAspect="1" noChangeArrowheads="1"/>
          </p:cNvPicPr>
          <p:nvPr/>
        </p:nvPicPr>
        <p:blipFill>
          <a:blip r:embed="rId4" cstate="print">
            <a:extLst>
              <a:ext uri="{BEBA8EAE-BF5A-486C-A8C5-ECC9F3942E4B}">
                <a14:imgProps xmlns:a14="http://schemas.microsoft.com/office/drawing/2010/main">
                  <a14:imgLayer r:embed="rId6">
                    <a14:imgEffect>
                      <a14:backgroundRemoval t="9961" b="89844" l="5000" r="94333"/>
                    </a14:imgEffect>
                  </a14:imgLayer>
                </a14:imgProps>
              </a:ext>
              <a:ext uri="{28A0092B-C50C-407E-A947-70E740481C1C}">
                <a14:useLocalDpi xmlns:a14="http://schemas.microsoft.com/office/drawing/2010/main" val="0"/>
              </a:ext>
            </a:extLst>
          </a:blip>
          <a:srcRect/>
          <a:stretch>
            <a:fillRect/>
          </a:stretch>
        </p:blipFill>
        <p:spPr bwMode="auto">
          <a:xfrm>
            <a:off x="4317978" y="3524031"/>
            <a:ext cx="272874" cy="3104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80984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scontent.fntr6-1.fna.fbcdn.net/v/t1.15752-9/p720x720/121172884_251849616264506_2434743214480338098_n.jpg?_nc_cat=103&amp;_nc_sid=ae9488&amp;_nc_eui2=AeFo5TjCVrI6yXJ8NuCeLlOyOkkW2nSxHCA6SRbadLEcINrLHsUL3ipI2hMy4M6umc31KdOn0onjr-GojxfQZoN9&amp;_nc_ohc=WGsXY00-8RUAX_e0qJo&amp;_nc_ht=scontent.fntr6-1.fna&amp;tp=6&amp;oh=71c99e510d231a7d6ff77ac82041e171&amp;oe=5FA426C6"/>
          <p:cNvPicPr>
            <a:picLocks noChangeAspect="1" noChangeArrowheads="1"/>
          </p:cNvPicPr>
          <p:nvPr/>
        </p:nvPicPr>
        <p:blipFill rotWithShape="1">
          <a:blip r:embed="rId2">
            <a:extLst>
              <a:ext uri="{28A0092B-C50C-407E-A947-70E740481C1C}">
                <a14:useLocalDpi xmlns:a14="http://schemas.microsoft.com/office/drawing/2010/main" val="0"/>
              </a:ext>
            </a:extLst>
          </a:blip>
          <a:srcRect l="4942" t="13922" r="4336"/>
          <a:stretch/>
        </p:blipFill>
        <p:spPr bwMode="auto">
          <a:xfrm>
            <a:off x="316961" y="284813"/>
            <a:ext cx="6224078" cy="3822493"/>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https://scontent.fntr6-1.fna.fbcdn.net/v/t1.15752-9/p720x720/121089436_978262155985125_5239199587229666978_n.jpg?_nc_cat=104&amp;_nc_sid=ae9488&amp;_nc_eui2=AeGHfLrMi5WnzUaQdFJHczhUt1xXtH1sRf63XFe0fWxF_tTHbdk4wsMzYX3aPxxGeMyDamudLDQwjX-zs4HEqFxU&amp;_nc_ohc=0eMjT63qLl8AX8cWYoi&amp;_nc_ht=scontent.fntr6-1.fna&amp;tp=6&amp;oh=d714bd97af9f587ed193a431b9b05549&amp;oe=5FA6ACF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6961" y="4362138"/>
            <a:ext cx="2860954" cy="3780202"/>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s://scontent.fntr6-1.fna.fbcdn.net/v/t1.15752-9/p720x720/121172884_251849616264506_2434743214480338098_n.jpg?_nc_cat=103&amp;_nc_sid=ae9488&amp;_nc_eui2=AeFo5TjCVrI6yXJ8NuCeLlOyOkkW2nSxHCA6SRbadLEcINrLHsUL3ipI2hMy4M6umc31KdOn0onjr-GojxfQZoN9&amp;_nc_ohc=WGsXY00-8RUAX_e0qJo&amp;_nc_ht=scontent.fntr6-1.fna&amp;tp=6&amp;oh=71c99e510d231a7d6ff77ac82041e171&amp;oe=5FA426C6"/>
          <p:cNvPicPr>
            <a:picLocks noChangeAspect="1" noChangeArrowheads="1"/>
          </p:cNvPicPr>
          <p:nvPr/>
        </p:nvPicPr>
        <p:blipFill rotWithShape="1">
          <a:blip r:embed="rId2">
            <a:extLst>
              <a:ext uri="{28A0092B-C50C-407E-A947-70E740481C1C}">
                <a14:useLocalDpi xmlns:a14="http://schemas.microsoft.com/office/drawing/2010/main" val="0"/>
              </a:ext>
            </a:extLst>
          </a:blip>
          <a:srcRect l="5348" t="14107" r="4980"/>
          <a:stretch/>
        </p:blipFill>
        <p:spPr bwMode="auto">
          <a:xfrm>
            <a:off x="3429000" y="4362138"/>
            <a:ext cx="3112039" cy="37802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3113245"/>
      </p:ext>
    </p:extLst>
  </p:cSld>
  <p:clrMapOvr>
    <a:masterClrMapping/>
  </p:clrMapOvr>
</p:sld>
</file>

<file path=ppt/theme/theme1.xml><?xml version="1.0" encoding="utf-8"?>
<a:theme xmlns:a="http://schemas.openxmlformats.org/drawingml/2006/main" name="Retrospección">
  <a:themeElements>
    <a:clrScheme name="Retrospección">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1779</TotalTime>
  <Words>211</Words>
  <Application>Microsoft Office PowerPoint</Application>
  <PresentationFormat>Presentación en pantalla (4:3)</PresentationFormat>
  <Paragraphs>12</Paragraphs>
  <Slides>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vt:i4>
      </vt:variant>
    </vt:vector>
  </HeadingPairs>
  <TitlesOfParts>
    <vt:vector size="8" baseType="lpstr">
      <vt:lpstr>Arial</vt:lpstr>
      <vt:lpstr>Berlin Sans FB</vt:lpstr>
      <vt:lpstr>Calibri</vt:lpstr>
      <vt:lpstr>Calibri Light</vt:lpstr>
      <vt:lpstr>Ink Free</vt:lpstr>
      <vt:lpstr>Retrospección</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SONIA</dc:creator>
  <cp:lastModifiedBy>aagtz99@gmail.com</cp:lastModifiedBy>
  <cp:revision>28</cp:revision>
  <dcterms:created xsi:type="dcterms:W3CDTF">2020-09-29T16:02:14Z</dcterms:created>
  <dcterms:modified xsi:type="dcterms:W3CDTF">2020-10-09T00:18:11Z</dcterms:modified>
</cp:coreProperties>
</file>