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Lst>
  <p:sldSz cx="6858000" cy="9144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96" d="100"/>
          <a:sy n="96" d="100"/>
        </p:scale>
        <p:origin x="-1326"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6EAFDA9-B743-4C6C-8ED0-8DE465288632}" type="datetimeFigureOut">
              <a:rPr lang="es-MX" smtClean="0"/>
              <a:t>08/10/2020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BA5523-5899-4129-AEEC-EDFD178F999A}" type="slidenum">
              <a:rPr lang="es-MX" smtClean="0"/>
              <a:t>‹Nº›</a:t>
            </a:fld>
            <a:endParaRPr lang="es-MX"/>
          </a:p>
        </p:txBody>
      </p:sp>
    </p:spTree>
    <p:extLst>
      <p:ext uri="{BB962C8B-B14F-4D97-AF65-F5344CB8AC3E}">
        <p14:creationId xmlns:p14="http://schemas.microsoft.com/office/powerpoint/2010/main" val="414642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6EAFDA9-B743-4C6C-8ED0-8DE465288632}" type="datetimeFigureOut">
              <a:rPr lang="es-MX" smtClean="0"/>
              <a:t>08/10/2020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BA5523-5899-4129-AEEC-EDFD178F999A}" type="slidenum">
              <a:rPr lang="es-MX" smtClean="0"/>
              <a:t>‹Nº›</a:t>
            </a:fld>
            <a:endParaRPr lang="es-MX"/>
          </a:p>
        </p:txBody>
      </p:sp>
    </p:spTree>
    <p:extLst>
      <p:ext uri="{BB962C8B-B14F-4D97-AF65-F5344CB8AC3E}">
        <p14:creationId xmlns:p14="http://schemas.microsoft.com/office/powerpoint/2010/main" val="415068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6EAFDA9-B743-4C6C-8ED0-8DE465288632}" type="datetimeFigureOut">
              <a:rPr lang="es-MX" smtClean="0"/>
              <a:t>08/10/2020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BA5523-5899-4129-AEEC-EDFD178F999A}" type="slidenum">
              <a:rPr lang="es-MX" smtClean="0"/>
              <a:t>‹Nº›</a:t>
            </a:fld>
            <a:endParaRPr lang="es-MX"/>
          </a:p>
        </p:txBody>
      </p:sp>
    </p:spTree>
    <p:extLst>
      <p:ext uri="{BB962C8B-B14F-4D97-AF65-F5344CB8AC3E}">
        <p14:creationId xmlns:p14="http://schemas.microsoft.com/office/powerpoint/2010/main" val="35578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6EAFDA9-B743-4C6C-8ED0-8DE465288632}" type="datetimeFigureOut">
              <a:rPr lang="es-MX" smtClean="0"/>
              <a:t>08/10/2020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BA5523-5899-4129-AEEC-EDFD178F999A}" type="slidenum">
              <a:rPr lang="es-MX" smtClean="0"/>
              <a:t>‹Nº›</a:t>
            </a:fld>
            <a:endParaRPr lang="es-MX"/>
          </a:p>
        </p:txBody>
      </p:sp>
    </p:spTree>
    <p:extLst>
      <p:ext uri="{BB962C8B-B14F-4D97-AF65-F5344CB8AC3E}">
        <p14:creationId xmlns:p14="http://schemas.microsoft.com/office/powerpoint/2010/main" val="4061773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6EAFDA9-B743-4C6C-8ED0-8DE465288632}" type="datetimeFigureOut">
              <a:rPr lang="es-MX" smtClean="0"/>
              <a:t>08/10/2020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BA5523-5899-4129-AEEC-EDFD178F999A}" type="slidenum">
              <a:rPr lang="es-MX" smtClean="0"/>
              <a:t>‹Nº›</a:t>
            </a:fld>
            <a:endParaRPr lang="es-MX"/>
          </a:p>
        </p:txBody>
      </p:sp>
    </p:spTree>
    <p:extLst>
      <p:ext uri="{BB962C8B-B14F-4D97-AF65-F5344CB8AC3E}">
        <p14:creationId xmlns:p14="http://schemas.microsoft.com/office/powerpoint/2010/main" val="537440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6EAFDA9-B743-4C6C-8ED0-8DE465288632}" type="datetimeFigureOut">
              <a:rPr lang="es-MX" smtClean="0"/>
              <a:t>08/10/2020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BA5523-5899-4129-AEEC-EDFD178F999A}" type="slidenum">
              <a:rPr lang="es-MX" smtClean="0"/>
              <a:t>‹Nº›</a:t>
            </a:fld>
            <a:endParaRPr lang="es-MX"/>
          </a:p>
        </p:txBody>
      </p:sp>
    </p:spTree>
    <p:extLst>
      <p:ext uri="{BB962C8B-B14F-4D97-AF65-F5344CB8AC3E}">
        <p14:creationId xmlns:p14="http://schemas.microsoft.com/office/powerpoint/2010/main" val="171077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6EAFDA9-B743-4C6C-8ED0-8DE465288632}" type="datetimeFigureOut">
              <a:rPr lang="es-MX" smtClean="0"/>
              <a:t>08/10/2020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5BA5523-5899-4129-AEEC-EDFD178F999A}" type="slidenum">
              <a:rPr lang="es-MX" smtClean="0"/>
              <a:t>‹Nº›</a:t>
            </a:fld>
            <a:endParaRPr lang="es-MX"/>
          </a:p>
        </p:txBody>
      </p:sp>
    </p:spTree>
    <p:extLst>
      <p:ext uri="{BB962C8B-B14F-4D97-AF65-F5344CB8AC3E}">
        <p14:creationId xmlns:p14="http://schemas.microsoft.com/office/powerpoint/2010/main" val="516882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6EAFDA9-B743-4C6C-8ED0-8DE465288632}" type="datetimeFigureOut">
              <a:rPr lang="es-MX" smtClean="0"/>
              <a:t>08/10/2020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5BA5523-5899-4129-AEEC-EDFD178F999A}" type="slidenum">
              <a:rPr lang="es-MX" smtClean="0"/>
              <a:t>‹Nº›</a:t>
            </a:fld>
            <a:endParaRPr lang="es-MX"/>
          </a:p>
        </p:txBody>
      </p:sp>
    </p:spTree>
    <p:extLst>
      <p:ext uri="{BB962C8B-B14F-4D97-AF65-F5344CB8AC3E}">
        <p14:creationId xmlns:p14="http://schemas.microsoft.com/office/powerpoint/2010/main" val="835699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6EAFDA9-B743-4C6C-8ED0-8DE465288632}" type="datetimeFigureOut">
              <a:rPr lang="es-MX" smtClean="0"/>
              <a:t>08/10/2020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5BA5523-5899-4129-AEEC-EDFD178F999A}" type="slidenum">
              <a:rPr lang="es-MX" smtClean="0"/>
              <a:t>‹Nº›</a:t>
            </a:fld>
            <a:endParaRPr lang="es-MX"/>
          </a:p>
        </p:txBody>
      </p:sp>
    </p:spTree>
    <p:extLst>
      <p:ext uri="{BB962C8B-B14F-4D97-AF65-F5344CB8AC3E}">
        <p14:creationId xmlns:p14="http://schemas.microsoft.com/office/powerpoint/2010/main" val="265243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6EAFDA9-B743-4C6C-8ED0-8DE465288632}" type="datetimeFigureOut">
              <a:rPr lang="es-MX" smtClean="0"/>
              <a:t>08/10/2020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BA5523-5899-4129-AEEC-EDFD178F999A}" type="slidenum">
              <a:rPr lang="es-MX" smtClean="0"/>
              <a:t>‹Nº›</a:t>
            </a:fld>
            <a:endParaRPr lang="es-MX"/>
          </a:p>
        </p:txBody>
      </p:sp>
    </p:spTree>
    <p:extLst>
      <p:ext uri="{BB962C8B-B14F-4D97-AF65-F5344CB8AC3E}">
        <p14:creationId xmlns:p14="http://schemas.microsoft.com/office/powerpoint/2010/main" val="194972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6EAFDA9-B743-4C6C-8ED0-8DE465288632}" type="datetimeFigureOut">
              <a:rPr lang="es-MX" smtClean="0"/>
              <a:t>08/10/2020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BA5523-5899-4129-AEEC-EDFD178F999A}" type="slidenum">
              <a:rPr lang="es-MX" smtClean="0"/>
              <a:t>‹Nº›</a:t>
            </a:fld>
            <a:endParaRPr lang="es-MX"/>
          </a:p>
        </p:txBody>
      </p:sp>
    </p:spTree>
    <p:extLst>
      <p:ext uri="{BB962C8B-B14F-4D97-AF65-F5344CB8AC3E}">
        <p14:creationId xmlns:p14="http://schemas.microsoft.com/office/powerpoint/2010/main" val="3837467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6EAFDA9-B743-4C6C-8ED0-8DE465288632}" type="datetimeFigureOut">
              <a:rPr lang="es-MX" smtClean="0"/>
              <a:t>08/10/2020</a:t>
            </a:fld>
            <a:endParaRPr lang="es-MX"/>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5BA5523-5899-4129-AEEC-EDFD178F999A}" type="slidenum">
              <a:rPr lang="es-MX" smtClean="0"/>
              <a:t>‹Nº›</a:t>
            </a:fld>
            <a:endParaRPr lang="es-MX"/>
          </a:p>
        </p:txBody>
      </p:sp>
    </p:spTree>
    <p:extLst>
      <p:ext uri="{BB962C8B-B14F-4D97-AF65-F5344CB8AC3E}">
        <p14:creationId xmlns:p14="http://schemas.microsoft.com/office/powerpoint/2010/main" val="152034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12" Type="http://schemas.microsoft.com/office/2007/relationships/hdphoto" Target="../media/hdphoto5.wdp"/><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89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9746" r="99153"/>
                    </a14:imgEffect>
                  </a14:imgLayer>
                </a14:imgProps>
              </a:ext>
              <a:ext uri="{28A0092B-C50C-407E-A947-70E740481C1C}">
                <a14:useLocalDpi xmlns:a14="http://schemas.microsoft.com/office/drawing/2010/main" val="0"/>
              </a:ext>
            </a:extLst>
          </a:blip>
          <a:srcRect/>
          <a:stretch>
            <a:fillRect/>
          </a:stretch>
        </p:blipFill>
        <p:spPr bwMode="auto">
          <a:xfrm rot="5400000">
            <a:off x="1700897" y="4020878"/>
            <a:ext cx="3464453" cy="686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0" y="827584"/>
            <a:ext cx="6858000" cy="28803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 name="6 Rectángulo"/>
          <p:cNvSpPr/>
          <p:nvPr/>
        </p:nvSpPr>
        <p:spPr>
          <a:xfrm>
            <a:off x="2749" y="1403648"/>
            <a:ext cx="6858000" cy="144016"/>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 name="7 Rectángulo"/>
          <p:cNvSpPr/>
          <p:nvPr/>
        </p:nvSpPr>
        <p:spPr>
          <a:xfrm>
            <a:off x="0" y="1500444"/>
            <a:ext cx="6858000" cy="1440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9" name="8 CuadroTexto"/>
          <p:cNvSpPr txBox="1"/>
          <p:nvPr/>
        </p:nvSpPr>
        <p:spPr>
          <a:xfrm>
            <a:off x="2075116" y="-228730"/>
            <a:ext cx="3730412" cy="2400657"/>
          </a:xfrm>
          <a:prstGeom prst="rect">
            <a:avLst/>
          </a:prstGeom>
          <a:noFill/>
        </p:spPr>
        <p:txBody>
          <a:bodyPr wrap="square" rtlCol="0">
            <a:spAutoFit/>
          </a:bodyPr>
          <a:lstStyle/>
          <a:p>
            <a:r>
              <a:rPr lang="es-MX" sz="15000" dirty="0">
                <a:ln w="76200">
                  <a:solidFill>
                    <a:prstClr val="white"/>
                  </a:solidFill>
                </a:ln>
                <a:solidFill>
                  <a:prstClr val="white"/>
                </a:solidFill>
                <a:latin typeface="Cream candy" pitchFamily="50" charset="0"/>
              </a:rPr>
              <a:t>Diario</a:t>
            </a:r>
          </a:p>
        </p:txBody>
      </p:sp>
      <p:sp>
        <p:nvSpPr>
          <p:cNvPr id="10" name="9 CuadroTexto"/>
          <p:cNvSpPr txBox="1"/>
          <p:nvPr/>
        </p:nvSpPr>
        <p:spPr>
          <a:xfrm>
            <a:off x="2053154" y="-228730"/>
            <a:ext cx="3730412" cy="2400657"/>
          </a:xfrm>
          <a:prstGeom prst="rect">
            <a:avLst/>
          </a:prstGeom>
          <a:noFill/>
        </p:spPr>
        <p:txBody>
          <a:bodyPr wrap="square" rtlCol="0">
            <a:spAutoFit/>
          </a:bodyPr>
          <a:lstStyle/>
          <a:p>
            <a:r>
              <a:rPr lang="es-MX" sz="15000" dirty="0">
                <a:solidFill>
                  <a:srgbClr val="FF6699"/>
                </a:solidFill>
                <a:latin typeface="Cream candy" pitchFamily="50" charset="0"/>
              </a:rPr>
              <a:t>Diario</a:t>
            </a:r>
          </a:p>
        </p:txBody>
      </p:sp>
      <p:pic>
        <p:nvPicPr>
          <p:cNvPr id="3076" name="Picture 4" descr=" "/>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52" b="89894" l="0" r="100000">
                        <a14:foregroundMark x1="5851" y1="69326" x2="19149" y2="71631"/>
                        <a14:foregroundMark x1="79610" y1="24113" x2="93972" y2="29078"/>
                      </a14:backgroundRemoval>
                    </a14:imgEffect>
                  </a14:imgLayer>
                </a14:imgProps>
              </a:ext>
              <a:ext uri="{28A0092B-C50C-407E-A947-70E740481C1C}">
                <a14:useLocalDpi xmlns:a14="http://schemas.microsoft.com/office/drawing/2010/main" val="0"/>
              </a:ext>
            </a:extLst>
          </a:blip>
          <a:srcRect/>
          <a:stretch>
            <a:fillRect/>
          </a:stretch>
        </p:blipFill>
        <p:spPr bwMode="auto">
          <a:xfrm>
            <a:off x="1541771" y="1901671"/>
            <a:ext cx="3782703" cy="3782703"/>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271931" y="3377523"/>
            <a:ext cx="2322384" cy="830997"/>
          </a:xfrm>
          <a:prstGeom prst="rect">
            <a:avLst/>
          </a:prstGeom>
        </p:spPr>
        <p:txBody>
          <a:bodyPr wrap="square">
            <a:spAutoFit/>
          </a:bodyPr>
          <a:lstStyle/>
          <a:p>
            <a:pPr algn="ctr"/>
            <a:r>
              <a:rPr lang="es-MX" sz="2400" b="1" dirty="0" smtClean="0">
                <a:solidFill>
                  <a:prstClr val="white">
                    <a:lumMod val="50000"/>
                  </a:prstClr>
                </a:solidFill>
                <a:latin typeface="Century Gothic" pitchFamily="34" charset="0"/>
              </a:rPr>
              <a:t>Jueves</a:t>
            </a:r>
            <a:r>
              <a:rPr lang="es-MX" sz="2400" b="1" dirty="0" smtClean="0">
                <a:solidFill>
                  <a:prstClr val="white">
                    <a:lumMod val="50000"/>
                  </a:prstClr>
                </a:solidFill>
                <a:latin typeface="Century Gothic" pitchFamily="34" charset="0"/>
              </a:rPr>
              <a:t> 08 </a:t>
            </a:r>
            <a:r>
              <a:rPr lang="es-MX" sz="2400" b="1" dirty="0">
                <a:solidFill>
                  <a:prstClr val="white">
                    <a:lumMod val="50000"/>
                  </a:prstClr>
                </a:solidFill>
                <a:latin typeface="Century Gothic" pitchFamily="34" charset="0"/>
              </a:rPr>
              <a:t>de octubre 2020</a:t>
            </a:r>
          </a:p>
        </p:txBody>
      </p:sp>
      <p:pic>
        <p:nvPicPr>
          <p:cNvPr id="3081" name="Picture 9"/>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35766" y="6372200"/>
            <a:ext cx="2695600" cy="26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descr="Menta Más Chocolate - RECURSOS y ACTIVIDADES PARA EDUCACIÓN INFANTIL:  Elementos de color ROSA | Colores, Color rosa, Crayola"/>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562" b="100000" l="0" r="98750"/>
                    </a14:imgEffect>
                  </a14:imgLayer>
                </a14:imgProps>
              </a:ext>
              <a:ext uri="{28A0092B-C50C-407E-A947-70E740481C1C}">
                <a14:useLocalDpi xmlns:a14="http://schemas.microsoft.com/office/drawing/2010/main" val="0"/>
              </a:ext>
            </a:extLst>
          </a:blip>
          <a:srcRect/>
          <a:stretch>
            <a:fillRect/>
          </a:stretch>
        </p:blipFill>
        <p:spPr bwMode="auto">
          <a:xfrm>
            <a:off x="108360" y="6872274"/>
            <a:ext cx="3810000" cy="169545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94410" y="6122640"/>
            <a:ext cx="22479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99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1"/>
          <p:cNvPicPr/>
          <p:nvPr/>
        </p:nvPicPr>
        <p:blipFill rotWithShape="1">
          <a:blip r:embed="rId3">
            <a:extLst>
              <a:ext uri="{28A0092B-C50C-407E-A947-70E740481C1C}">
                <a14:useLocalDpi xmlns:a14="http://schemas.microsoft.com/office/drawing/2010/main" val="0"/>
              </a:ext>
            </a:extLst>
          </a:blip>
          <a:srcRect l="4167" t="937" r="3327" b="3745"/>
          <a:stretch/>
        </p:blipFill>
        <p:spPr bwMode="auto">
          <a:xfrm>
            <a:off x="287751" y="396679"/>
            <a:ext cx="6264696" cy="8352928"/>
          </a:xfrm>
          <a:prstGeom prst="rect">
            <a:avLst/>
          </a:prstGeom>
          <a:ln>
            <a:noFill/>
          </a:ln>
          <a:extLst>
            <a:ext uri="{53640926-AAD7-44D8-BBD7-CCE9431645EC}">
              <a14:shadowObscured xmlns:a14="http://schemas.microsoft.com/office/drawing/2010/main"/>
            </a:ext>
          </a:extLst>
        </p:spPr>
      </p:pic>
      <p:sp>
        <p:nvSpPr>
          <p:cNvPr id="6" name="5 Elipse"/>
          <p:cNvSpPr/>
          <p:nvPr/>
        </p:nvSpPr>
        <p:spPr>
          <a:xfrm>
            <a:off x="4293096" y="2939142"/>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 name="6 Elipse"/>
          <p:cNvSpPr/>
          <p:nvPr/>
        </p:nvSpPr>
        <p:spPr>
          <a:xfrm>
            <a:off x="4301480" y="3335219"/>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1" name="10 CuadroTexto"/>
          <p:cNvSpPr txBox="1"/>
          <p:nvPr/>
        </p:nvSpPr>
        <p:spPr>
          <a:xfrm>
            <a:off x="2850299" y="5351271"/>
            <a:ext cx="2201145" cy="253916"/>
          </a:xfrm>
          <a:prstGeom prst="rect">
            <a:avLst/>
          </a:prstGeom>
          <a:noFill/>
        </p:spPr>
        <p:txBody>
          <a:bodyPr wrap="square" rtlCol="0">
            <a:spAutoFit/>
          </a:bodyPr>
          <a:lstStyle/>
          <a:p>
            <a:r>
              <a:rPr lang="es-MX" sz="1050" dirty="0">
                <a:solidFill>
                  <a:prstClr val="black"/>
                </a:solidFill>
                <a:latin typeface="Century Gothic" pitchFamily="34" charset="0"/>
              </a:rPr>
              <a:t>Dos de ellos están justificados.</a:t>
            </a:r>
          </a:p>
        </p:txBody>
      </p:sp>
      <p:sp>
        <p:nvSpPr>
          <p:cNvPr id="14" name="13 CuadroTexto"/>
          <p:cNvSpPr txBox="1"/>
          <p:nvPr/>
        </p:nvSpPr>
        <p:spPr>
          <a:xfrm>
            <a:off x="5051444" y="683568"/>
            <a:ext cx="1159292" cy="307777"/>
          </a:xfrm>
          <a:prstGeom prst="rect">
            <a:avLst/>
          </a:prstGeom>
          <a:noFill/>
        </p:spPr>
        <p:txBody>
          <a:bodyPr wrap="none" rtlCol="0">
            <a:spAutoFit/>
          </a:bodyPr>
          <a:lstStyle/>
          <a:p>
            <a:r>
              <a:rPr lang="es-MX" sz="1400" b="1" dirty="0" smtClean="0">
                <a:solidFill>
                  <a:prstClr val="black"/>
                </a:solidFill>
                <a:latin typeface="Century Gothic" pitchFamily="34" charset="0"/>
              </a:rPr>
              <a:t>08/10/2020</a:t>
            </a:r>
            <a:endParaRPr lang="es-MX" sz="1400" b="1" dirty="0">
              <a:solidFill>
                <a:prstClr val="black"/>
              </a:solidFill>
              <a:latin typeface="Century Gothic" pitchFamily="34" charset="0"/>
            </a:endParaRPr>
          </a:p>
        </p:txBody>
      </p:sp>
      <p:sp>
        <p:nvSpPr>
          <p:cNvPr id="15" name="14 Rectángulo redondeado"/>
          <p:cNvSpPr/>
          <p:nvPr/>
        </p:nvSpPr>
        <p:spPr>
          <a:xfrm>
            <a:off x="442798" y="585428"/>
            <a:ext cx="1872208" cy="50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16" name="Picture 1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74958">
            <a:off x="520408" y="171594"/>
            <a:ext cx="1023948" cy="102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Elipse"/>
          <p:cNvSpPr/>
          <p:nvPr/>
        </p:nvSpPr>
        <p:spPr>
          <a:xfrm>
            <a:off x="5341541" y="1713383"/>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8" name="17 CuadroTexto"/>
          <p:cNvSpPr txBox="1"/>
          <p:nvPr/>
        </p:nvSpPr>
        <p:spPr>
          <a:xfrm>
            <a:off x="548680" y="6199136"/>
            <a:ext cx="5662056" cy="2308324"/>
          </a:xfrm>
          <a:prstGeom prst="rect">
            <a:avLst/>
          </a:prstGeom>
          <a:noFill/>
        </p:spPr>
        <p:txBody>
          <a:bodyPr wrap="square" rtlCol="0">
            <a:spAutoFit/>
          </a:bodyPr>
          <a:lstStyle/>
          <a:p>
            <a:pPr algn="ctr"/>
            <a:r>
              <a:rPr lang="es-MX" sz="1200" dirty="0" smtClean="0">
                <a:latin typeface="Century Gothic" pitchFamily="34" charset="0"/>
              </a:rPr>
              <a:t>El día de hoy se conectaron 22 alumnos y la actividad que estaba planeada para el día, salió excelente, logró capturar la atención de los alumnos, al inicio de la clase habían dos niños que se sentían cansados y bostezaban pero conforme fue avanzando la actividad se les vio más interesados y comenzaron a participar. El día de hoy la educadora titular me hizo dos observaciones me solicito que utilice números más grandes para que los alumnos puedan observarlos mejor y que respete los tiempos de conexión porque en una de las salas tarde en terminar la actividad unos minutos más, estas dos fueron las únicas observaciones de área de oportunidad, las demás fueron muy  positivas, por lo tanto la adecuación que le haría a la actividad planeada sería hacer carteles mas grandes de los números. </a:t>
            </a:r>
            <a:endParaRPr lang="es-MX" sz="1200" dirty="0">
              <a:latin typeface="Century Gothic" pitchFamily="34" charset="0"/>
            </a:endParaRPr>
          </a:p>
        </p:txBody>
      </p:sp>
      <p:sp>
        <p:nvSpPr>
          <p:cNvPr id="19" name="18 CuadroTexto"/>
          <p:cNvSpPr txBox="1"/>
          <p:nvPr/>
        </p:nvSpPr>
        <p:spPr>
          <a:xfrm>
            <a:off x="5792032" y="4067944"/>
            <a:ext cx="418704" cy="369332"/>
          </a:xfrm>
          <a:prstGeom prst="rect">
            <a:avLst/>
          </a:prstGeom>
          <a:noFill/>
        </p:spPr>
        <p:txBody>
          <a:bodyPr wrap="none" rtlCol="0">
            <a:spAutoFit/>
          </a:bodyPr>
          <a:lstStyle/>
          <a:p>
            <a:r>
              <a:rPr lang="es-MX" dirty="0" smtClean="0"/>
              <a:t>15</a:t>
            </a:r>
            <a:endParaRPr lang="es-MX" dirty="0"/>
          </a:p>
        </p:txBody>
      </p:sp>
      <p:sp>
        <p:nvSpPr>
          <p:cNvPr id="20" name="19 CuadroTexto"/>
          <p:cNvSpPr txBox="1"/>
          <p:nvPr/>
        </p:nvSpPr>
        <p:spPr>
          <a:xfrm>
            <a:off x="4999944" y="4457154"/>
            <a:ext cx="1584176" cy="615553"/>
          </a:xfrm>
          <a:prstGeom prst="rect">
            <a:avLst/>
          </a:prstGeom>
          <a:noFill/>
        </p:spPr>
        <p:txBody>
          <a:bodyPr wrap="square" rtlCol="0">
            <a:spAutoFit/>
          </a:bodyPr>
          <a:lstStyle/>
          <a:p>
            <a:pPr algn="ctr"/>
            <a:r>
              <a:rPr lang="es-MX" sz="1600" dirty="0" smtClean="0"/>
              <a:t>6</a:t>
            </a:r>
          </a:p>
          <a:p>
            <a:r>
              <a:rPr lang="es-MX" sz="900" dirty="0" smtClean="0"/>
              <a:t>(Normalmente envían evidencias el  día viernes)</a:t>
            </a:r>
            <a:endParaRPr lang="es-MX" sz="900" dirty="0"/>
          </a:p>
        </p:txBody>
      </p:sp>
    </p:spTree>
    <p:extLst>
      <p:ext uri="{BB962C8B-B14F-4D97-AF65-F5344CB8AC3E}">
        <p14:creationId xmlns:p14="http://schemas.microsoft.com/office/powerpoint/2010/main" val="244163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9746" r="99153"/>
                    </a14:imgEffect>
                  </a14:imgLayer>
                </a14:imgProps>
              </a:ext>
              <a:ext uri="{28A0092B-C50C-407E-A947-70E740481C1C}">
                <a14:useLocalDpi xmlns:a14="http://schemas.microsoft.com/office/drawing/2010/main" val="0"/>
              </a:ext>
            </a:extLst>
          </a:blip>
          <a:srcRect/>
          <a:stretch>
            <a:fillRect/>
          </a:stretch>
        </p:blipFill>
        <p:spPr bwMode="auto">
          <a:xfrm rot="5400000">
            <a:off x="1703423" y="3991721"/>
            <a:ext cx="3464453" cy="686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997360" y="160890"/>
            <a:ext cx="4860626" cy="1200329"/>
          </a:xfrm>
          <a:prstGeom prst="rect">
            <a:avLst/>
          </a:prstGeom>
        </p:spPr>
        <p:txBody>
          <a:bodyPr wrap="none">
            <a:spAutoFit/>
          </a:bodyPr>
          <a:lstStyle/>
          <a:p>
            <a:r>
              <a:rPr lang="es-MX" sz="7200" dirty="0">
                <a:ln w="76200">
                  <a:solidFill>
                    <a:prstClr val="white"/>
                  </a:solidFill>
                </a:ln>
                <a:solidFill>
                  <a:srgbClr val="FF6699"/>
                </a:solidFill>
                <a:latin typeface="Cream candy" pitchFamily="50" charset="0"/>
              </a:rPr>
              <a:t>Evidencia fotográfica</a:t>
            </a:r>
          </a:p>
        </p:txBody>
      </p:sp>
      <p:sp>
        <p:nvSpPr>
          <p:cNvPr id="6" name="5 Rectángulo"/>
          <p:cNvSpPr/>
          <p:nvPr/>
        </p:nvSpPr>
        <p:spPr>
          <a:xfrm>
            <a:off x="998687" y="160890"/>
            <a:ext cx="4860626" cy="1200329"/>
          </a:xfrm>
          <a:prstGeom prst="rect">
            <a:avLst/>
          </a:prstGeom>
        </p:spPr>
        <p:txBody>
          <a:bodyPr wrap="none">
            <a:spAutoFit/>
          </a:bodyPr>
          <a:lstStyle/>
          <a:p>
            <a:r>
              <a:rPr lang="es-MX" sz="7200" dirty="0">
                <a:solidFill>
                  <a:srgbClr val="FF6699"/>
                </a:solidFill>
                <a:latin typeface="Cream candy" pitchFamily="50" charset="0"/>
              </a:rPr>
              <a:t>Evidencia fotográfica</a:t>
            </a: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521" b="7653"/>
          <a:stretch/>
        </p:blipFill>
        <p:spPr bwMode="auto">
          <a:xfrm>
            <a:off x="-9572" y="1336675"/>
            <a:ext cx="6858767"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4928150"/>
            <a:ext cx="6866025" cy="353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819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l="4977" t="5902" r="8138" b="6488"/>
          <a:stretch>
            <a:fillRect/>
          </a:stretch>
        </p:blipFill>
        <p:spPr bwMode="auto">
          <a:xfrm>
            <a:off x="260648" y="1763688"/>
            <a:ext cx="633670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72" t="14486" r="-672" b="5011"/>
          <a:stretch/>
        </p:blipFill>
        <p:spPr bwMode="auto">
          <a:xfrm>
            <a:off x="260648" y="5440356"/>
            <a:ext cx="6385324" cy="288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0742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172</Words>
  <Application>Microsoft Office PowerPoint</Application>
  <PresentationFormat>Presentación en pantalla (4:3)</PresentationFormat>
  <Paragraphs>11</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guadalupe quilantan rangel</dc:creator>
  <cp:lastModifiedBy>daniela guadalupe quilantan rangel</cp:lastModifiedBy>
  <cp:revision>6</cp:revision>
  <dcterms:created xsi:type="dcterms:W3CDTF">2020-10-08T23:46:20Z</dcterms:created>
  <dcterms:modified xsi:type="dcterms:W3CDTF">2020-10-09T01:12:28Z</dcterms:modified>
</cp:coreProperties>
</file>