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CC66FF"/>
    <a:srgbClr val="FF0066"/>
    <a:srgbClr val="FFCCFF"/>
    <a:srgbClr val="660033"/>
    <a:srgbClr val="99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144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08/10/2020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3.wdp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microsoft.com/office/2007/relationships/hdphoto" Target="../media/hdphoto2.wdp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598007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Jueves 8 de Octubre del 2020 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1581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acebook - Home | Facebook">
            <a:extLst>
              <a:ext uri="{FF2B5EF4-FFF2-40B4-BE49-F238E27FC236}">
                <a16:creationId xmlns:a16="http://schemas.microsoft.com/office/drawing/2014/main" id="{9C9D0DF4-B9CE-4217-A87B-DA061B06A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4000" b="98222" l="4000" r="97778">
                        <a14:foregroundMark x1="21778" y1="80444" x2="53333" y2="42667"/>
                        <a14:foregroundMark x1="74222" y1="88889" x2="52444" y2="41778"/>
                        <a14:foregroundMark x1="91111" y1="79556" x2="88889" y2="54222"/>
                        <a14:foregroundMark x1="88889" y1="54222" x2="79556" y2="38667"/>
                        <a14:foregroundMark x1="97778" y1="52889" x2="24000" y2="54667"/>
                        <a14:foregroundMark x1="52000" y1="94667" x2="56889" y2="4444"/>
                        <a14:foregroundMark x1="59556" y1="27111" x2="40000" y2="38667"/>
                        <a14:foregroundMark x1="50222" y1="37778" x2="66222" y2="27556"/>
                        <a14:foregroundMark x1="7556" y1="72000" x2="4000" y2="45333"/>
                        <a14:foregroundMark x1="36889" y1="94667" x2="45778" y2="94667"/>
                        <a14:foregroundMark x1="47556" y1="98222" x2="61778" y2="94667"/>
                        <a14:foregroundMark x1="50222" y1="90667" x2="49778" y2="45333"/>
                        <a14:foregroundMark x1="49778" y1="45333" x2="52000" y2="41333"/>
                        <a14:foregroundMark x1="60000" y1="36889" x2="69333" y2="20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671" y="4921675"/>
            <a:ext cx="371950" cy="37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24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28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3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realizo una transmisión en vivo a las 9:00 a.m. a la cual asistieron 24 niños, uno de los niños que no se reporto tiene justificante médico. La clase duro 30 minutos y se vio buena participación.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786348"/>
            <a:ext cx="5906125" cy="7571303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jueves 8 de octubre se inicio una transmisión en vivo, la asistencia como siempre es por medio de comentarios que se realizan al entrar a esta. </a:t>
            </a:r>
          </a:p>
          <a:p>
            <a:r>
              <a:rPr lang="es-ES" dirty="0">
                <a:latin typeface="Century Gothic" panose="020B0502020202020204" pitchFamily="34" charset="0"/>
              </a:rPr>
              <a:t>Se retroalimentaron los aprendizajes de lenguaje y pensamiento matemático que se observaron en la programación, se comenzó con la realización de una limonada y al momento de hacerla juntos íbamos contando las cantidades de los vasos de agua, limón y cucharadas de azúcar y de actividad de seguimiento fue el registro de las cantidades en una tablita.</a:t>
            </a:r>
          </a:p>
          <a:p>
            <a:r>
              <a:rPr lang="es-ES" dirty="0">
                <a:latin typeface="Century Gothic" panose="020B0502020202020204" pitchFamily="34" charset="0"/>
              </a:rPr>
              <a:t>El otro aprendizaje fueron las palabras que prenden desde casa y como se dicen de diferente manera en otros lugares, se realizó una conversación sobre palabras que dicen diferentes a otras personas, eligiendo 4 para escribirlas en el pizarrón y escribir las dos maneras que se escriben. Se identifico la importancia de conocer las culturas y prender distintas palabras desde casa.</a:t>
            </a:r>
          </a:p>
          <a:p>
            <a:r>
              <a:rPr lang="es-ES" dirty="0">
                <a:latin typeface="Century Gothic" panose="020B0502020202020204" pitchFamily="34" charset="0"/>
              </a:rPr>
              <a:t>La actividad de seguimiento fue que ellos eligieran 3 objetos y lo dibujaran junto con las palabras por las que lo conocen.</a:t>
            </a:r>
          </a:p>
          <a:p>
            <a:r>
              <a:rPr lang="es-ES" dirty="0">
                <a:latin typeface="Century Gothic" panose="020B0502020202020204" pitchFamily="34" charset="0"/>
              </a:rPr>
              <a:t>Cada día se crea una confianza de docente-alumno creando un ambiente más abierto y seguro para ellos.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09" y="8071011"/>
            <a:ext cx="5011346" cy="1072989"/>
          </a:xfrm>
          <a:prstGeom prst="rect">
            <a:avLst/>
          </a:prstGeom>
        </p:spPr>
      </p:pic>
      <p:pic>
        <p:nvPicPr>
          <p:cNvPr id="3" name="Imagen 2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A81189DE-6588-4125-896A-904A50C26A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5457" y="207556"/>
            <a:ext cx="2031398" cy="4401363"/>
          </a:xfrm>
          <a:prstGeom prst="rect">
            <a:avLst/>
          </a:prstGeom>
        </p:spPr>
      </p:pic>
      <p:pic>
        <p:nvPicPr>
          <p:cNvPr id="6" name="Imagen 5" descr="Texto&#10;&#10;Descripción generada automáticamente">
            <a:extLst>
              <a:ext uri="{FF2B5EF4-FFF2-40B4-BE49-F238E27FC236}">
                <a16:creationId xmlns:a16="http://schemas.microsoft.com/office/drawing/2014/main" id="{6791A814-8AAE-489B-8F82-EEA2FCB098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50" y="170637"/>
            <a:ext cx="2031398" cy="4401363"/>
          </a:xfrm>
          <a:prstGeom prst="rect">
            <a:avLst/>
          </a:prstGeom>
        </p:spPr>
      </p:pic>
      <p:pic>
        <p:nvPicPr>
          <p:cNvPr id="9" name="Imagen 8" descr="Imagen que contiene interior, mujer, hombre, tabla&#10;&#10;Descripción generada automáticamente">
            <a:extLst>
              <a:ext uri="{FF2B5EF4-FFF2-40B4-BE49-F238E27FC236}">
                <a16:creationId xmlns:a16="http://schemas.microsoft.com/office/drawing/2014/main" id="{BE8EDB22-8F69-4EBE-9A85-96113E61700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27" b="7447"/>
          <a:stretch/>
        </p:blipFill>
        <p:spPr>
          <a:xfrm>
            <a:off x="576485" y="4718266"/>
            <a:ext cx="2017363" cy="3633354"/>
          </a:xfrm>
          <a:prstGeom prst="rect">
            <a:avLst/>
          </a:prstGeom>
        </p:spPr>
      </p:pic>
      <p:pic>
        <p:nvPicPr>
          <p:cNvPr id="12" name="Imagen 11" descr="Imagen que contiene interior, mujer, tabla, sostener&#10;&#10;Descripción generada automáticamente">
            <a:extLst>
              <a:ext uri="{FF2B5EF4-FFF2-40B4-BE49-F238E27FC236}">
                <a16:creationId xmlns:a16="http://schemas.microsoft.com/office/drawing/2014/main" id="{4093D42B-CAF9-457F-9E3D-E37B712792B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17" b="5391"/>
          <a:stretch/>
        </p:blipFill>
        <p:spPr>
          <a:xfrm>
            <a:off x="4045457" y="4718266"/>
            <a:ext cx="1977709" cy="363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315</TotalTime>
  <Words>310</Words>
  <Application>Microsoft Office PowerPoint</Application>
  <PresentationFormat>Carta (216 x 279 mm)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mesquitic.arizpe@gmail.com</cp:lastModifiedBy>
  <cp:revision>19</cp:revision>
  <dcterms:created xsi:type="dcterms:W3CDTF">2020-10-05T22:46:43Z</dcterms:created>
  <dcterms:modified xsi:type="dcterms:W3CDTF">2020-10-09T04:12:27Z</dcterms:modified>
</cp:coreProperties>
</file>