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60" r:id="rId4"/>
    <p:sldId id="261" r:id="rId5"/>
  </p:sldIdLst>
  <p:sldSz cx="10799763" cy="16200438"/>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p:scale>
          <a:sx n="50" d="100"/>
          <a:sy n="50" d="100"/>
        </p:scale>
        <p:origin x="690" y="-3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294142" y="5940164"/>
            <a:ext cx="7795637" cy="5345296"/>
          </a:xfrm>
        </p:spPr>
        <p:txBody>
          <a:bodyPr anchor="b">
            <a:normAutofit/>
          </a:bodyPr>
          <a:lstStyle>
            <a:lvl1pPr>
              <a:defRPr sz="6378"/>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294142" y="11285456"/>
            <a:ext cx="7795637" cy="2660583"/>
          </a:xfrm>
        </p:spPr>
        <p:txBody>
          <a:bodyPr anchor="t"/>
          <a:lstStyle>
            <a:lvl1pPr marL="0" indent="0" algn="l">
              <a:buNone/>
              <a:defRPr>
                <a:solidFill>
                  <a:schemeClr val="tx1">
                    <a:lumMod val="65000"/>
                    <a:lumOff val="35000"/>
                  </a:schemeClr>
                </a:solidFill>
              </a:defRPr>
            </a:lvl1pPr>
            <a:lvl2pPr marL="539999" indent="0" algn="ctr">
              <a:buNone/>
              <a:defRPr>
                <a:solidFill>
                  <a:schemeClr val="tx1">
                    <a:tint val="75000"/>
                  </a:schemeClr>
                </a:solidFill>
              </a:defRPr>
            </a:lvl2pPr>
            <a:lvl3pPr marL="1079998" indent="0" algn="ctr">
              <a:buNone/>
              <a:defRPr>
                <a:solidFill>
                  <a:schemeClr val="tx1">
                    <a:tint val="75000"/>
                  </a:schemeClr>
                </a:solidFill>
              </a:defRPr>
            </a:lvl3pPr>
            <a:lvl4pPr marL="1619997" indent="0" algn="ctr">
              <a:buNone/>
              <a:defRPr>
                <a:solidFill>
                  <a:schemeClr val="tx1">
                    <a:tint val="75000"/>
                  </a:schemeClr>
                </a:solidFill>
              </a:defRPr>
            </a:lvl4pPr>
            <a:lvl5pPr marL="2159996" indent="0" algn="ctr">
              <a:buNone/>
              <a:defRPr>
                <a:solidFill>
                  <a:schemeClr val="tx1">
                    <a:tint val="75000"/>
                  </a:schemeClr>
                </a:solidFill>
              </a:defRPr>
            </a:lvl5pPr>
            <a:lvl6pPr marL="2699995" indent="0" algn="ctr">
              <a:buNone/>
              <a:defRPr>
                <a:solidFill>
                  <a:schemeClr val="tx1">
                    <a:tint val="75000"/>
                  </a:schemeClr>
                </a:solidFill>
              </a:defRPr>
            </a:lvl6pPr>
            <a:lvl7pPr marL="3239994" indent="0" algn="ctr">
              <a:buNone/>
              <a:defRPr>
                <a:solidFill>
                  <a:schemeClr val="tx1">
                    <a:tint val="75000"/>
                  </a:schemeClr>
                </a:solidFill>
              </a:defRPr>
            </a:lvl7pPr>
            <a:lvl8pPr marL="3779992" indent="0" algn="ctr">
              <a:buNone/>
              <a:defRPr>
                <a:solidFill>
                  <a:schemeClr val="tx1">
                    <a:tint val="75000"/>
                  </a:schemeClr>
                </a:solidFill>
              </a:defRPr>
            </a:lvl8pPr>
            <a:lvl9pPr marL="4319991"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29A58C3-CD67-47EC-A352-37D491C6D6AD}"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8"/>
          <p:cNvSpPr/>
          <p:nvPr/>
        </p:nvSpPr>
        <p:spPr bwMode="auto">
          <a:xfrm>
            <a:off x="-37462" y="10207737"/>
            <a:ext cx="1648160" cy="1846777"/>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99990" y="10699994"/>
            <a:ext cx="690904" cy="862523"/>
          </a:xfrm>
        </p:spPr>
        <p:txBody>
          <a:bodyPr/>
          <a:lstStyle/>
          <a:p>
            <a:fld id="{82D22985-4C73-4CF5-BF6E-D8264074D4D2}" type="slidenum">
              <a:rPr lang="es-MX" smtClean="0"/>
              <a:t>‹Nº›</a:t>
            </a:fld>
            <a:endParaRPr lang="es-MX"/>
          </a:p>
        </p:txBody>
      </p:sp>
    </p:spTree>
    <p:extLst>
      <p:ext uri="{BB962C8B-B14F-4D97-AF65-F5344CB8AC3E}">
        <p14:creationId xmlns:p14="http://schemas.microsoft.com/office/powerpoint/2010/main" val="12261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294141" y="1440039"/>
            <a:ext cx="7785638" cy="7363286"/>
          </a:xfrm>
        </p:spPr>
        <p:txBody>
          <a:bodyPr anchor="ctr">
            <a:normAutofit/>
          </a:bodyPr>
          <a:lstStyle>
            <a:lvl1pPr algn="l">
              <a:defRPr sz="5669"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94141" y="10285426"/>
            <a:ext cx="7785638" cy="3675369"/>
          </a:xfrm>
        </p:spPr>
        <p:txBody>
          <a:bodyPr anchor="ctr">
            <a:normAutofit/>
          </a:bodyPr>
          <a:lstStyle>
            <a:lvl1pPr marL="0" indent="0" algn="l">
              <a:buNone/>
              <a:defRPr sz="2126">
                <a:solidFill>
                  <a:schemeClr val="tx1">
                    <a:lumMod val="65000"/>
                    <a:lumOff val="3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29A58C3-CD67-47EC-A352-37D491C6D6AD}"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748018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03799" y="7663531"/>
            <a:ext cx="690904" cy="862523"/>
          </a:xfrm>
        </p:spPr>
        <p:txBody>
          <a:bodyPr/>
          <a:lstStyle/>
          <a:p>
            <a:fld id="{82D22985-4C73-4CF5-BF6E-D8264074D4D2}" type="slidenum">
              <a:rPr lang="es-MX" smtClean="0"/>
              <a:t>‹Nº›</a:t>
            </a:fld>
            <a:endParaRPr lang="es-MX"/>
          </a:p>
        </p:txBody>
      </p:sp>
    </p:spTree>
    <p:extLst>
      <p:ext uri="{BB962C8B-B14F-4D97-AF65-F5344CB8AC3E}">
        <p14:creationId xmlns:p14="http://schemas.microsoft.com/office/powerpoint/2010/main" val="687623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4341" y="1440039"/>
            <a:ext cx="7215889" cy="6840185"/>
          </a:xfrm>
        </p:spPr>
        <p:txBody>
          <a:bodyPr anchor="ctr">
            <a:normAutofit/>
          </a:bodyPr>
          <a:lstStyle>
            <a:lvl1pPr algn="l">
              <a:defRPr sz="5669"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2853448" y="8280224"/>
            <a:ext cx="6677674" cy="900024"/>
          </a:xfrm>
        </p:spPr>
        <p:txBody>
          <a:bodyPr anchor="ctr">
            <a:noAutofit/>
          </a:bodyPr>
          <a:lstStyle>
            <a:lvl1pPr marL="0" indent="0">
              <a:buFontTx/>
              <a:buNone/>
              <a:defRPr sz="1890">
                <a:solidFill>
                  <a:schemeClr val="tx1">
                    <a:lumMod val="50000"/>
                    <a:lumOff val="50000"/>
                  </a:schemeClr>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294141" y="10285426"/>
            <a:ext cx="7785638" cy="3675369"/>
          </a:xfrm>
        </p:spPr>
        <p:txBody>
          <a:bodyPr anchor="ctr">
            <a:normAutofit/>
          </a:bodyPr>
          <a:lstStyle>
            <a:lvl1pPr marL="0" indent="0" algn="l">
              <a:buNone/>
              <a:defRPr sz="2126">
                <a:solidFill>
                  <a:schemeClr val="tx1">
                    <a:lumMod val="65000"/>
                    <a:lumOff val="3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29A58C3-CD67-47EC-A352-37D491C6D6AD}"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19" name="Freeform 11"/>
          <p:cNvSpPr/>
          <p:nvPr/>
        </p:nvSpPr>
        <p:spPr bwMode="auto">
          <a:xfrm flipV="1">
            <a:off x="69" y="748018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03799" y="7663531"/>
            <a:ext cx="690904" cy="862523"/>
          </a:xfrm>
        </p:spPr>
        <p:txBody>
          <a:bodyPr/>
          <a:lstStyle/>
          <a:p>
            <a:fld id="{82D22985-4C73-4CF5-BF6E-D8264074D4D2}" type="slidenum">
              <a:rPr lang="es-MX" smtClean="0"/>
              <a:t>‹Nº›</a:t>
            </a:fld>
            <a:endParaRPr lang="es-MX"/>
          </a:p>
        </p:txBody>
      </p:sp>
      <p:sp>
        <p:nvSpPr>
          <p:cNvPr id="14" name="TextBox 13"/>
          <p:cNvSpPr txBox="1"/>
          <p:nvPr/>
        </p:nvSpPr>
        <p:spPr>
          <a:xfrm>
            <a:off x="2135760" y="1530762"/>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
        <p:nvSpPr>
          <p:cNvPr id="15" name="TextBox 14"/>
          <p:cNvSpPr txBox="1"/>
          <p:nvPr/>
        </p:nvSpPr>
        <p:spPr>
          <a:xfrm>
            <a:off x="9648843" y="6863113"/>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409886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294141" y="5760159"/>
            <a:ext cx="7785638" cy="6436816"/>
          </a:xfrm>
        </p:spPr>
        <p:txBody>
          <a:bodyPr anchor="b">
            <a:normAutofit/>
          </a:bodyPr>
          <a:lstStyle>
            <a:lvl1pPr algn="l">
              <a:defRPr sz="5669"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294141" y="12240331"/>
            <a:ext cx="7785638" cy="17235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D29A58C3-CD67-47EC-A352-37D491C6D6AD}" type="datetimeFigureOut">
              <a:rPr lang="es-MX" smtClean="0"/>
              <a:t>08/10/2020</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82D22985-4C73-4CF5-BF6E-D8264074D4D2}" type="slidenum">
              <a:rPr lang="es-MX" smtClean="0"/>
              <a:t>‹Nº›</a:t>
            </a:fld>
            <a:endParaRPr lang="es-MX"/>
          </a:p>
        </p:txBody>
      </p:sp>
    </p:spTree>
    <p:extLst>
      <p:ext uri="{BB962C8B-B14F-4D97-AF65-F5344CB8AC3E}">
        <p14:creationId xmlns:p14="http://schemas.microsoft.com/office/powerpoint/2010/main" val="353013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3" name="Title 1"/>
          <p:cNvSpPr>
            <a:spLocks noGrp="1"/>
          </p:cNvSpPr>
          <p:nvPr>
            <p:ph type="title"/>
          </p:nvPr>
        </p:nvSpPr>
        <p:spPr>
          <a:xfrm>
            <a:off x="2584341" y="1440039"/>
            <a:ext cx="7215889" cy="6840185"/>
          </a:xfrm>
        </p:spPr>
        <p:txBody>
          <a:bodyPr anchor="ctr">
            <a:normAutofit/>
          </a:bodyPr>
          <a:lstStyle>
            <a:lvl1pPr algn="l">
              <a:defRPr sz="5669"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294141" y="10260277"/>
            <a:ext cx="7899384" cy="1980054"/>
          </a:xfrm>
        </p:spPr>
        <p:txBody>
          <a:bodyPr anchor="b">
            <a:noAutofit/>
          </a:bodyPr>
          <a:lstStyle>
            <a:lvl1pPr marL="0" indent="0">
              <a:buFontTx/>
              <a:buNone/>
              <a:defRPr sz="2835">
                <a:solidFill>
                  <a:schemeClr val="accent1"/>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294141" y="12240331"/>
            <a:ext cx="7899384" cy="17235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D29A58C3-CD67-47EC-A352-37D491C6D6AD}" type="datetimeFigureOut">
              <a:rPr lang="es-MX" smtClean="0"/>
              <a:t>08/10/2020</a:t>
            </a:fld>
            <a:endParaRPr lang="es-MX"/>
          </a:p>
        </p:txBody>
      </p:sp>
      <p:sp>
        <p:nvSpPr>
          <p:cNvPr id="6" name="Footer Placeholder 5"/>
          <p:cNvSpPr>
            <a:spLocks noGrp="1"/>
          </p:cNvSpPr>
          <p:nvPr>
            <p:ph type="ftr" sz="quarter" idx="11"/>
          </p:nvPr>
        </p:nvSpPr>
        <p:spPr/>
        <p:txBody>
          <a:bodyPr/>
          <a:lstStyle/>
          <a:p>
            <a:endParaRPr lang="es-MX"/>
          </a:p>
        </p:txBody>
      </p:sp>
      <p:sp>
        <p:nvSpPr>
          <p:cNvPr id="20"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82D22985-4C73-4CF5-BF6E-D8264074D4D2}" type="slidenum">
              <a:rPr lang="es-MX" smtClean="0"/>
              <a:t>‹Nº›</a:t>
            </a:fld>
            <a:endParaRPr lang="es-MX"/>
          </a:p>
        </p:txBody>
      </p:sp>
      <p:sp>
        <p:nvSpPr>
          <p:cNvPr id="11" name="TextBox 10"/>
          <p:cNvSpPr txBox="1"/>
          <p:nvPr/>
        </p:nvSpPr>
        <p:spPr>
          <a:xfrm>
            <a:off x="2135760" y="1530762"/>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
        <p:nvSpPr>
          <p:cNvPr id="12" name="TextBox 11"/>
          <p:cNvSpPr txBox="1"/>
          <p:nvPr/>
        </p:nvSpPr>
        <p:spPr>
          <a:xfrm>
            <a:off x="9648843" y="6863113"/>
            <a:ext cx="540129" cy="1381398"/>
          </a:xfrm>
          <a:prstGeom prst="rect">
            <a:avLst/>
          </a:prstGeom>
        </p:spPr>
        <p:txBody>
          <a:bodyPr vert="horz" lIns="107998" tIns="53999" rIns="107998" bIns="53999" rtlCol="0" anchor="ctr">
            <a:noAutofit/>
          </a:bodyPr>
          <a:lstStyle/>
          <a:p>
            <a:pPr lvl="0"/>
            <a:r>
              <a:rPr lang="en-US" sz="9449"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7218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294142" y="1482104"/>
            <a:ext cx="7785637" cy="6803381"/>
          </a:xfrm>
        </p:spPr>
        <p:txBody>
          <a:bodyPr anchor="ctr">
            <a:normAutofit/>
          </a:bodyPr>
          <a:lstStyle>
            <a:lvl1pPr algn="l">
              <a:defRPr sz="5669"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294141" y="10260277"/>
            <a:ext cx="7785638" cy="1980054"/>
          </a:xfrm>
        </p:spPr>
        <p:txBody>
          <a:bodyPr anchor="b">
            <a:noAutofit/>
          </a:bodyPr>
          <a:lstStyle>
            <a:lvl1pPr marL="0" indent="0">
              <a:buFontTx/>
              <a:buNone/>
              <a:defRPr sz="2835">
                <a:solidFill>
                  <a:schemeClr val="accent1"/>
                </a:solidFill>
              </a:defRPr>
            </a:lvl1pPr>
            <a:lvl2pPr marL="539999" indent="0">
              <a:buFontTx/>
              <a:buNone/>
              <a:defRPr/>
            </a:lvl2pPr>
            <a:lvl3pPr marL="1079998" indent="0">
              <a:buFontTx/>
              <a:buNone/>
              <a:defRPr/>
            </a:lvl3pPr>
            <a:lvl4pPr marL="1619997" indent="0">
              <a:buFontTx/>
              <a:buNone/>
              <a:defRPr/>
            </a:lvl4pPr>
            <a:lvl5pPr marL="2159996"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294141" y="12240331"/>
            <a:ext cx="7785638" cy="1723563"/>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D29A58C3-CD67-47EC-A352-37D491C6D6AD}" type="datetimeFigureOut">
              <a:rPr lang="es-MX" smtClean="0"/>
              <a:t>08/10/2020</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82D22985-4C73-4CF5-BF6E-D8264074D4D2}" type="slidenum">
              <a:rPr lang="es-MX" smtClean="0"/>
              <a:t>‹Nº›</a:t>
            </a:fld>
            <a:endParaRPr lang="es-MX"/>
          </a:p>
        </p:txBody>
      </p:sp>
    </p:spTree>
    <p:extLst>
      <p:ext uri="{BB962C8B-B14F-4D97-AF65-F5344CB8AC3E}">
        <p14:creationId xmlns:p14="http://schemas.microsoft.com/office/powerpoint/2010/main" val="10784680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29A58C3-CD67-47EC-A352-37D491C6D6AD}"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2D22985-4C73-4CF5-BF6E-D8264074D4D2}" type="slidenum">
              <a:rPr lang="es-MX" smtClean="0"/>
              <a:t>‹Nº›</a:t>
            </a:fld>
            <a:endParaRPr lang="es-MX"/>
          </a:p>
        </p:txBody>
      </p:sp>
    </p:spTree>
    <p:extLst>
      <p:ext uri="{BB962C8B-B14F-4D97-AF65-F5344CB8AC3E}">
        <p14:creationId xmlns:p14="http://schemas.microsoft.com/office/powerpoint/2010/main" val="3460202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24076" y="1482103"/>
            <a:ext cx="1956018" cy="12481795"/>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294142" y="1482103"/>
            <a:ext cx="5570368" cy="1248179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29A58C3-CD67-47EC-A352-37D491C6D6AD}"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2D22985-4C73-4CF5-BF6E-D8264074D4D2}" type="slidenum">
              <a:rPr lang="es-MX" smtClean="0"/>
              <a:t>‹Nº›</a:t>
            </a:fld>
            <a:endParaRPr lang="es-MX"/>
          </a:p>
        </p:txBody>
      </p:sp>
    </p:spTree>
    <p:extLst>
      <p:ext uri="{BB962C8B-B14F-4D97-AF65-F5344CB8AC3E}">
        <p14:creationId xmlns:p14="http://schemas.microsoft.com/office/powerpoint/2010/main" val="1002117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297432" y="1474316"/>
            <a:ext cx="7782348" cy="3025806"/>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294141" y="5040136"/>
            <a:ext cx="7785638" cy="892375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29A58C3-CD67-47EC-A352-37D491C6D6AD}"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2D22985-4C73-4CF5-BF6E-D8264074D4D2}" type="slidenum">
              <a:rPr lang="es-MX" smtClean="0"/>
              <a:t>‹Nº›</a:t>
            </a:fld>
            <a:endParaRPr lang="es-MX"/>
          </a:p>
        </p:txBody>
      </p:sp>
    </p:spTree>
    <p:extLst>
      <p:ext uri="{BB962C8B-B14F-4D97-AF65-F5344CB8AC3E}">
        <p14:creationId xmlns:p14="http://schemas.microsoft.com/office/powerpoint/2010/main" val="295387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294141" y="4900673"/>
            <a:ext cx="7785638" cy="3469700"/>
          </a:xfrm>
        </p:spPr>
        <p:txBody>
          <a:bodyPr anchor="b"/>
          <a:lstStyle>
            <a:lvl1pPr algn="l">
              <a:defRPr sz="4724"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94141" y="8460229"/>
            <a:ext cx="7785638" cy="2032496"/>
          </a:xfrm>
        </p:spPr>
        <p:txBody>
          <a:bodyPr anchor="t"/>
          <a:lstStyle>
            <a:lvl1pPr marL="0" indent="0" algn="l">
              <a:buNone/>
              <a:defRPr sz="2362">
                <a:solidFill>
                  <a:schemeClr val="tx1">
                    <a:lumMod val="65000"/>
                    <a:lumOff val="35000"/>
                  </a:schemeClr>
                </a:solidFill>
              </a:defRPr>
            </a:lvl1pPr>
            <a:lvl2pPr marL="539999" indent="0">
              <a:buNone/>
              <a:defRPr sz="2126">
                <a:solidFill>
                  <a:schemeClr val="tx1">
                    <a:tint val="75000"/>
                  </a:schemeClr>
                </a:solidFill>
              </a:defRPr>
            </a:lvl2pPr>
            <a:lvl3pPr marL="1079998" indent="0">
              <a:buNone/>
              <a:defRPr sz="1890">
                <a:solidFill>
                  <a:schemeClr val="tx1">
                    <a:tint val="75000"/>
                  </a:schemeClr>
                </a:solidFill>
              </a:defRPr>
            </a:lvl3pPr>
            <a:lvl4pPr marL="1619997" indent="0">
              <a:buNone/>
              <a:defRPr sz="1654">
                <a:solidFill>
                  <a:schemeClr val="tx1">
                    <a:tint val="75000"/>
                  </a:schemeClr>
                </a:solidFill>
              </a:defRPr>
            </a:lvl4pPr>
            <a:lvl5pPr marL="2159996" indent="0">
              <a:buNone/>
              <a:defRPr sz="1654">
                <a:solidFill>
                  <a:schemeClr val="tx1">
                    <a:tint val="75000"/>
                  </a:schemeClr>
                </a:solidFill>
              </a:defRPr>
            </a:lvl5pPr>
            <a:lvl6pPr marL="2699995" indent="0">
              <a:buNone/>
              <a:defRPr sz="1654">
                <a:solidFill>
                  <a:schemeClr val="tx1">
                    <a:tint val="75000"/>
                  </a:schemeClr>
                </a:solidFill>
              </a:defRPr>
            </a:lvl6pPr>
            <a:lvl7pPr marL="3239994" indent="0">
              <a:buNone/>
              <a:defRPr sz="1654">
                <a:solidFill>
                  <a:schemeClr val="tx1">
                    <a:tint val="75000"/>
                  </a:schemeClr>
                </a:solidFill>
              </a:defRPr>
            </a:lvl7pPr>
            <a:lvl8pPr marL="3779992" indent="0">
              <a:buNone/>
              <a:defRPr sz="1654">
                <a:solidFill>
                  <a:schemeClr val="tx1">
                    <a:tint val="75000"/>
                  </a:schemeClr>
                </a:solidFill>
              </a:defRPr>
            </a:lvl8pPr>
            <a:lvl9pPr marL="4319991" indent="0">
              <a:buNone/>
              <a:defRPr sz="1654">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29A58C3-CD67-47EC-A352-37D491C6D6AD}" type="datetimeFigureOut">
              <a:rPr lang="es-MX" smtClean="0"/>
              <a:t>08/10/2020</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69" y="748018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603799" y="7663531"/>
            <a:ext cx="690904" cy="862523"/>
          </a:xfrm>
        </p:spPr>
        <p:txBody>
          <a:bodyPr/>
          <a:lstStyle/>
          <a:p>
            <a:fld id="{82D22985-4C73-4CF5-BF6E-D8264074D4D2}" type="slidenum">
              <a:rPr lang="es-MX" smtClean="0"/>
              <a:t>‹Nº›</a:t>
            </a:fld>
            <a:endParaRPr lang="es-MX"/>
          </a:p>
        </p:txBody>
      </p:sp>
    </p:spTree>
    <p:extLst>
      <p:ext uri="{BB962C8B-B14F-4D97-AF65-F5344CB8AC3E}">
        <p14:creationId xmlns:p14="http://schemas.microsoft.com/office/powerpoint/2010/main" val="88067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294142" y="5047474"/>
            <a:ext cx="3776529" cy="8899604"/>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303768" y="5047474"/>
            <a:ext cx="3776011" cy="8899604"/>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29A58C3-CD67-47EC-A352-37D491C6D6AD}" type="datetimeFigureOut">
              <a:rPr lang="es-MX" smtClean="0"/>
              <a:t>08/10/2020</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603799" y="1860956"/>
            <a:ext cx="690904" cy="862523"/>
          </a:xfrm>
        </p:spPr>
        <p:txBody>
          <a:bodyPr/>
          <a:lstStyle/>
          <a:p>
            <a:fld id="{82D22985-4C73-4CF5-BF6E-D8264074D4D2}" type="slidenum">
              <a:rPr lang="es-MX" smtClean="0"/>
              <a:t>‹Nº›</a:t>
            </a:fld>
            <a:endParaRPr lang="es-MX"/>
          </a:p>
        </p:txBody>
      </p:sp>
    </p:spTree>
    <p:extLst>
      <p:ext uri="{BB962C8B-B14F-4D97-AF65-F5344CB8AC3E}">
        <p14:creationId xmlns:p14="http://schemas.microsoft.com/office/powerpoint/2010/main" val="2155480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675554" y="5259888"/>
            <a:ext cx="3395118" cy="1361286"/>
          </a:xfrm>
        </p:spPr>
        <p:txBody>
          <a:bodyPr anchor="b">
            <a:noAutofit/>
          </a:bodyPr>
          <a:lstStyle>
            <a:lvl1pPr marL="0" indent="0">
              <a:buNone/>
              <a:defRPr sz="2835" b="0"/>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294140" y="6621175"/>
            <a:ext cx="3776530" cy="7336505"/>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680351" y="5252263"/>
            <a:ext cx="3393515" cy="1361286"/>
          </a:xfrm>
        </p:spPr>
        <p:txBody>
          <a:bodyPr anchor="b">
            <a:noAutofit/>
          </a:bodyPr>
          <a:lstStyle>
            <a:lvl1pPr marL="0" indent="0">
              <a:buNone/>
              <a:defRPr sz="2835" b="0"/>
            </a:lvl1pPr>
            <a:lvl2pPr marL="539999" indent="0">
              <a:buNone/>
              <a:defRPr sz="2362" b="1"/>
            </a:lvl2pPr>
            <a:lvl3pPr marL="1079998" indent="0">
              <a:buNone/>
              <a:defRPr sz="2126" b="1"/>
            </a:lvl3pPr>
            <a:lvl4pPr marL="1619997" indent="0">
              <a:buNone/>
              <a:defRPr sz="1890" b="1"/>
            </a:lvl4pPr>
            <a:lvl5pPr marL="2159996" indent="0">
              <a:buNone/>
              <a:defRPr sz="1890" b="1"/>
            </a:lvl5pPr>
            <a:lvl6pPr marL="2699995" indent="0">
              <a:buNone/>
              <a:defRPr sz="1890" b="1"/>
            </a:lvl6pPr>
            <a:lvl7pPr marL="3239994" indent="0">
              <a:buNone/>
              <a:defRPr sz="1890" b="1"/>
            </a:lvl7pPr>
            <a:lvl8pPr marL="3779992" indent="0">
              <a:buNone/>
              <a:defRPr sz="1890" b="1"/>
            </a:lvl8pPr>
            <a:lvl9pPr marL="4319991" indent="0">
              <a:buNone/>
              <a:defRPr sz="189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99525" y="6613550"/>
            <a:ext cx="3774342" cy="7336505"/>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29A58C3-CD67-47EC-A352-37D491C6D6AD}" type="datetimeFigureOut">
              <a:rPr lang="es-MX" smtClean="0"/>
              <a:t>08/10/2020</a:t>
            </a:fld>
            <a:endParaRPr lang="es-MX"/>
          </a:p>
        </p:txBody>
      </p:sp>
      <p:sp>
        <p:nvSpPr>
          <p:cNvPr id="8" name="Footer Placeholder 7"/>
          <p:cNvSpPr>
            <a:spLocks noGrp="1"/>
          </p:cNvSpPr>
          <p:nvPr>
            <p:ph type="ftr" sz="quarter" idx="11"/>
          </p:nvPr>
        </p:nvSpPr>
        <p:spPr/>
        <p:txBody>
          <a:bodyPr/>
          <a:lstStyle/>
          <a:p>
            <a:endParaRPr lang="es-MX"/>
          </a:p>
        </p:txBody>
      </p:sp>
      <p:sp>
        <p:nvSpPr>
          <p:cNvPr id="11"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603799" y="1860956"/>
            <a:ext cx="690904" cy="862523"/>
          </a:xfrm>
        </p:spPr>
        <p:txBody>
          <a:bodyPr/>
          <a:lstStyle/>
          <a:p>
            <a:fld id="{82D22985-4C73-4CF5-BF6E-D8264074D4D2}" type="slidenum">
              <a:rPr lang="es-MX" smtClean="0"/>
              <a:t>‹Nº›</a:t>
            </a:fld>
            <a:endParaRPr lang="es-MX"/>
          </a:p>
        </p:txBody>
      </p:sp>
    </p:spTree>
    <p:extLst>
      <p:ext uri="{BB962C8B-B14F-4D97-AF65-F5344CB8AC3E}">
        <p14:creationId xmlns:p14="http://schemas.microsoft.com/office/powerpoint/2010/main" val="1284995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2297430" y="1474316"/>
            <a:ext cx="7782349" cy="3025806"/>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29A58C3-CD67-47EC-A352-37D491C6D6AD}" type="datetimeFigureOut">
              <a:rPr lang="es-MX" smtClean="0"/>
              <a:t>08/10/2020</a:t>
            </a:fld>
            <a:endParaRPr lang="es-MX"/>
          </a:p>
        </p:txBody>
      </p:sp>
      <p:sp>
        <p:nvSpPr>
          <p:cNvPr id="4" name="Footer Placeholder 3"/>
          <p:cNvSpPr>
            <a:spLocks noGrp="1"/>
          </p:cNvSpPr>
          <p:nvPr>
            <p:ph type="ftr" sz="quarter" idx="11"/>
          </p:nvPr>
        </p:nvSpPr>
        <p:spPr/>
        <p:txBody>
          <a:bodyPr/>
          <a:lstStyle/>
          <a:p>
            <a:endParaRPr lang="es-MX"/>
          </a:p>
        </p:txBody>
      </p:sp>
      <p:sp>
        <p:nvSpPr>
          <p:cNvPr id="8"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2D22985-4C73-4CF5-BF6E-D8264074D4D2}" type="slidenum">
              <a:rPr lang="es-MX" smtClean="0"/>
              <a:t>‹Nº›</a:t>
            </a:fld>
            <a:endParaRPr lang="es-MX"/>
          </a:p>
        </p:txBody>
      </p:sp>
    </p:spTree>
    <p:extLst>
      <p:ext uri="{BB962C8B-B14F-4D97-AF65-F5344CB8AC3E}">
        <p14:creationId xmlns:p14="http://schemas.microsoft.com/office/powerpoint/2010/main" val="2875569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9A58C3-CD67-47EC-A352-37D491C6D6AD}" type="datetimeFigureOut">
              <a:rPr lang="es-MX" smtClean="0"/>
              <a:t>08/10/2020</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2D22985-4C73-4CF5-BF6E-D8264074D4D2}" type="slidenum">
              <a:rPr lang="es-MX" smtClean="0"/>
              <a:t>‹Nº›</a:t>
            </a:fld>
            <a:endParaRPr lang="es-MX"/>
          </a:p>
        </p:txBody>
      </p:sp>
    </p:spTree>
    <p:extLst>
      <p:ext uri="{BB962C8B-B14F-4D97-AF65-F5344CB8AC3E}">
        <p14:creationId xmlns:p14="http://schemas.microsoft.com/office/powerpoint/2010/main" val="736916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94140" y="1053780"/>
            <a:ext cx="3105740" cy="2306311"/>
          </a:xfrm>
        </p:spPr>
        <p:txBody>
          <a:bodyPr anchor="b"/>
          <a:lstStyle>
            <a:lvl1pPr algn="l">
              <a:defRPr sz="2362"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602429" y="1053783"/>
            <a:ext cx="4477350" cy="12791597"/>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294140" y="3776353"/>
            <a:ext cx="3105740" cy="10069019"/>
          </a:xfrm>
        </p:spPr>
        <p:txBody>
          <a:bodyPr/>
          <a:lstStyle>
            <a:lvl1pPr marL="0" indent="0">
              <a:buNone/>
              <a:defRPr sz="1654"/>
            </a:lvl1pPr>
            <a:lvl2pPr marL="539999" indent="0">
              <a:buNone/>
              <a:defRPr sz="1417"/>
            </a:lvl2pPr>
            <a:lvl3pPr marL="1079998" indent="0">
              <a:buNone/>
              <a:defRPr sz="1181"/>
            </a:lvl3pPr>
            <a:lvl4pPr marL="1619997" indent="0">
              <a:buNone/>
              <a:defRPr sz="1063"/>
            </a:lvl4pPr>
            <a:lvl5pPr marL="2159996" indent="0">
              <a:buNone/>
              <a:defRPr sz="1063"/>
            </a:lvl5pPr>
            <a:lvl6pPr marL="2699995" indent="0">
              <a:buNone/>
              <a:defRPr sz="1063"/>
            </a:lvl6pPr>
            <a:lvl7pPr marL="3239994" indent="0">
              <a:buNone/>
              <a:defRPr sz="1063"/>
            </a:lvl7pPr>
            <a:lvl8pPr marL="3779992" indent="0">
              <a:buNone/>
              <a:defRPr sz="1063"/>
            </a:lvl8pPr>
            <a:lvl9pPr marL="4319991" indent="0">
              <a:buNone/>
              <a:defRPr sz="1063"/>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29A58C3-CD67-47EC-A352-37D491C6D6AD}" type="datetimeFigureOut">
              <a:rPr lang="es-MX" smtClean="0"/>
              <a:t>08/10/2020</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69" y="1680033"/>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2D22985-4C73-4CF5-BF6E-D8264074D4D2}" type="slidenum">
              <a:rPr lang="es-MX" smtClean="0"/>
              <a:t>‹Nº›</a:t>
            </a:fld>
            <a:endParaRPr lang="es-MX"/>
          </a:p>
        </p:txBody>
      </p:sp>
    </p:spTree>
    <p:extLst>
      <p:ext uri="{BB962C8B-B14F-4D97-AF65-F5344CB8AC3E}">
        <p14:creationId xmlns:p14="http://schemas.microsoft.com/office/powerpoint/2010/main" val="3547140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294141" y="11340307"/>
            <a:ext cx="7785638" cy="1338787"/>
          </a:xfrm>
        </p:spPr>
        <p:txBody>
          <a:bodyPr anchor="b">
            <a:normAutofit/>
          </a:bodyPr>
          <a:lstStyle>
            <a:lvl1pPr algn="l">
              <a:defRPr sz="2835"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294141" y="1499958"/>
            <a:ext cx="7785638" cy="9106475"/>
          </a:xfrm>
        </p:spPr>
        <p:txBody>
          <a:bodyPr anchor="t">
            <a:normAutofit/>
          </a:bodyPr>
          <a:lstStyle>
            <a:lvl1pPr marL="0" indent="0" algn="ctr">
              <a:buNone/>
              <a:defRPr sz="1890"/>
            </a:lvl1pPr>
            <a:lvl2pPr marL="539999" indent="0">
              <a:buNone/>
              <a:defRPr sz="1890"/>
            </a:lvl2pPr>
            <a:lvl3pPr marL="1079998" indent="0">
              <a:buNone/>
              <a:defRPr sz="1890"/>
            </a:lvl3pPr>
            <a:lvl4pPr marL="1619997" indent="0">
              <a:buNone/>
              <a:defRPr sz="1890"/>
            </a:lvl4pPr>
            <a:lvl5pPr marL="2159996" indent="0">
              <a:buNone/>
              <a:defRPr sz="1890"/>
            </a:lvl5pPr>
            <a:lvl6pPr marL="2699995" indent="0">
              <a:buNone/>
              <a:defRPr sz="1890"/>
            </a:lvl6pPr>
            <a:lvl7pPr marL="3239994" indent="0">
              <a:buNone/>
              <a:defRPr sz="1890"/>
            </a:lvl7pPr>
            <a:lvl8pPr marL="3779992" indent="0">
              <a:buNone/>
              <a:defRPr sz="1890"/>
            </a:lvl8pPr>
            <a:lvl9pPr marL="4319991" indent="0">
              <a:buNone/>
              <a:defRPr sz="189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294141" y="12679094"/>
            <a:ext cx="7785638" cy="1166280"/>
          </a:xfrm>
        </p:spPr>
        <p:txBody>
          <a:bodyPr>
            <a:normAutofit/>
          </a:bodyPr>
          <a:lstStyle>
            <a:lvl1pPr marL="0" indent="0">
              <a:buNone/>
              <a:defRPr sz="1417"/>
            </a:lvl1pPr>
            <a:lvl2pPr marL="539999" indent="0">
              <a:buNone/>
              <a:defRPr sz="1417"/>
            </a:lvl2pPr>
            <a:lvl3pPr marL="1079998" indent="0">
              <a:buNone/>
              <a:defRPr sz="1181"/>
            </a:lvl3pPr>
            <a:lvl4pPr marL="1619997" indent="0">
              <a:buNone/>
              <a:defRPr sz="1063"/>
            </a:lvl4pPr>
            <a:lvl5pPr marL="2159996" indent="0">
              <a:buNone/>
              <a:defRPr sz="1063"/>
            </a:lvl5pPr>
            <a:lvl6pPr marL="2699995" indent="0">
              <a:buNone/>
              <a:defRPr sz="1063"/>
            </a:lvl6pPr>
            <a:lvl7pPr marL="3239994" indent="0">
              <a:buNone/>
              <a:defRPr sz="1063"/>
            </a:lvl7pPr>
            <a:lvl8pPr marL="3779992" indent="0">
              <a:buNone/>
              <a:defRPr sz="1063"/>
            </a:lvl8pPr>
            <a:lvl9pPr marL="4319991" indent="0">
              <a:buNone/>
              <a:defRPr sz="1063"/>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29A58C3-CD67-47EC-A352-37D491C6D6AD}" type="datetimeFigureOut">
              <a:rPr lang="es-MX" smtClean="0"/>
              <a:t>08/10/2020</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69" y="11600299"/>
            <a:ext cx="1604322" cy="1200044"/>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603799" y="11771394"/>
            <a:ext cx="690904" cy="862523"/>
          </a:xfrm>
        </p:spPr>
        <p:txBody>
          <a:bodyPr/>
          <a:lstStyle/>
          <a:p>
            <a:fld id="{82D22985-4C73-4CF5-BF6E-D8264074D4D2}" type="slidenum">
              <a:rPr lang="es-MX" smtClean="0"/>
              <a:t>‹Nº›</a:t>
            </a:fld>
            <a:endParaRPr lang="es-MX"/>
          </a:p>
        </p:txBody>
      </p:sp>
    </p:spTree>
    <p:extLst>
      <p:ext uri="{BB962C8B-B14F-4D97-AF65-F5344CB8AC3E}">
        <p14:creationId xmlns:p14="http://schemas.microsoft.com/office/powerpoint/2010/main" val="2850501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540015"/>
            <a:ext cx="2339949" cy="15682222"/>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4119" y="673"/>
            <a:ext cx="2305782" cy="16188551"/>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215995" cy="16200438"/>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297430" y="1474316"/>
            <a:ext cx="7782349" cy="3025806"/>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294141" y="5040136"/>
            <a:ext cx="7785638" cy="918024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179799" y="14492729"/>
            <a:ext cx="905153" cy="874443"/>
          </a:xfrm>
          <a:prstGeom prst="rect">
            <a:avLst/>
          </a:prstGeom>
        </p:spPr>
        <p:txBody>
          <a:bodyPr vert="horz" lIns="91440" tIns="45720" rIns="91440" bIns="45720" rtlCol="0" anchor="ctr"/>
          <a:lstStyle>
            <a:lvl1pPr algn="r">
              <a:defRPr sz="1063">
                <a:solidFill>
                  <a:schemeClr val="tx1">
                    <a:tint val="75000"/>
                  </a:schemeClr>
                </a:solidFill>
              </a:defRPr>
            </a:lvl1pPr>
          </a:lstStyle>
          <a:p>
            <a:fld id="{D29A58C3-CD67-47EC-A352-37D491C6D6AD}" type="datetimeFigureOut">
              <a:rPr lang="es-MX" smtClean="0"/>
              <a:t>08/10/2020</a:t>
            </a:fld>
            <a:endParaRPr lang="es-MX"/>
          </a:p>
        </p:txBody>
      </p:sp>
      <p:sp>
        <p:nvSpPr>
          <p:cNvPr id="5" name="Footer Placeholder 4"/>
          <p:cNvSpPr>
            <a:spLocks noGrp="1"/>
          </p:cNvSpPr>
          <p:nvPr>
            <p:ph type="ftr" sz="quarter" idx="3"/>
          </p:nvPr>
        </p:nvSpPr>
        <p:spPr>
          <a:xfrm>
            <a:off x="2294141" y="14494430"/>
            <a:ext cx="6751609" cy="862523"/>
          </a:xfrm>
          <a:prstGeom prst="rect">
            <a:avLst/>
          </a:prstGeom>
        </p:spPr>
        <p:txBody>
          <a:bodyPr vert="horz" lIns="91440" tIns="45720" rIns="91440" bIns="45720" rtlCol="0" anchor="ctr"/>
          <a:lstStyle>
            <a:lvl1pPr algn="l">
              <a:defRPr sz="1063">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603799" y="1860956"/>
            <a:ext cx="690904" cy="862523"/>
          </a:xfrm>
          <a:prstGeom prst="rect">
            <a:avLst/>
          </a:prstGeom>
        </p:spPr>
        <p:txBody>
          <a:bodyPr vert="horz" lIns="91440" tIns="45720" rIns="91440" bIns="45720" rtlCol="0" anchor="ctr"/>
          <a:lstStyle>
            <a:lvl1pPr algn="r">
              <a:defRPr sz="2362">
                <a:solidFill>
                  <a:srgbClr val="FEFFFF"/>
                </a:solidFill>
              </a:defRPr>
            </a:lvl1pPr>
          </a:lstStyle>
          <a:p>
            <a:fld id="{82D22985-4C73-4CF5-BF6E-D8264074D4D2}" type="slidenum">
              <a:rPr lang="es-MX" smtClean="0"/>
              <a:t>‹Nº›</a:t>
            </a:fld>
            <a:endParaRPr lang="es-MX"/>
          </a:p>
        </p:txBody>
      </p:sp>
    </p:spTree>
    <p:extLst>
      <p:ext uri="{BB962C8B-B14F-4D97-AF65-F5344CB8AC3E}">
        <p14:creationId xmlns:p14="http://schemas.microsoft.com/office/powerpoint/2010/main" val="3492117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539999" rtl="0" eaLnBrk="1" latinLnBrk="0" hangingPunct="1">
        <a:spcBef>
          <a:spcPct val="0"/>
        </a:spcBef>
        <a:buNone/>
        <a:defRPr sz="4252"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404999" indent="-404999" algn="l" defTabSz="539999" rtl="0" eaLnBrk="1" latinLnBrk="0" hangingPunct="1">
        <a:spcBef>
          <a:spcPts val="1181"/>
        </a:spcBef>
        <a:spcAft>
          <a:spcPts val="0"/>
        </a:spcAft>
        <a:buClr>
          <a:schemeClr val="accent1"/>
        </a:buClr>
        <a:buFont typeface="Wingdings 3" charset="2"/>
        <a:buChar char=""/>
        <a:defRPr sz="2126" kern="1200">
          <a:solidFill>
            <a:schemeClr val="tx1">
              <a:lumMod val="75000"/>
              <a:lumOff val="25000"/>
            </a:schemeClr>
          </a:solidFill>
          <a:latin typeface="+mn-lt"/>
          <a:ea typeface="+mn-ea"/>
          <a:cs typeface="+mn-cs"/>
        </a:defRPr>
      </a:lvl1pPr>
      <a:lvl2pPr marL="877498" indent="-337499" algn="l" defTabSz="539999" rtl="0" eaLnBrk="1" latinLnBrk="0" hangingPunct="1">
        <a:spcBef>
          <a:spcPts val="1181"/>
        </a:spcBef>
        <a:spcAft>
          <a:spcPts val="0"/>
        </a:spcAft>
        <a:buClr>
          <a:schemeClr val="accent1"/>
        </a:buClr>
        <a:buFont typeface="Wingdings 3" charset="2"/>
        <a:buChar char=""/>
        <a:defRPr sz="1890" kern="1200">
          <a:solidFill>
            <a:schemeClr val="tx1">
              <a:lumMod val="75000"/>
              <a:lumOff val="25000"/>
            </a:schemeClr>
          </a:solidFill>
          <a:latin typeface="+mn-lt"/>
          <a:ea typeface="+mn-ea"/>
          <a:cs typeface="+mn-cs"/>
        </a:defRPr>
      </a:lvl2pPr>
      <a:lvl3pPr marL="1349997" indent="-269999" algn="l" defTabSz="539999" rtl="0" eaLnBrk="1" latinLnBrk="0" hangingPunct="1">
        <a:spcBef>
          <a:spcPts val="1181"/>
        </a:spcBef>
        <a:spcAft>
          <a:spcPts val="0"/>
        </a:spcAft>
        <a:buClr>
          <a:schemeClr val="accent1"/>
        </a:buClr>
        <a:buFont typeface="Wingdings 3" charset="2"/>
        <a:buChar char=""/>
        <a:defRPr sz="1654" kern="1200">
          <a:solidFill>
            <a:schemeClr val="tx1">
              <a:lumMod val="75000"/>
              <a:lumOff val="25000"/>
            </a:schemeClr>
          </a:solidFill>
          <a:latin typeface="+mn-lt"/>
          <a:ea typeface="+mn-ea"/>
          <a:cs typeface="+mn-cs"/>
        </a:defRPr>
      </a:lvl3pPr>
      <a:lvl4pPr marL="1889996"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4pPr>
      <a:lvl5pPr marL="2429995"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5pPr>
      <a:lvl6pPr marL="2969994"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6pPr>
      <a:lvl7pPr marL="3509993"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7pPr>
      <a:lvl8pPr marL="4049992"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8pPr>
      <a:lvl9pPr marL="4589991" indent="-269999" algn="l" defTabSz="539999" rtl="0" eaLnBrk="1" latinLnBrk="0" hangingPunct="1">
        <a:spcBef>
          <a:spcPts val="1181"/>
        </a:spcBef>
        <a:spcAft>
          <a:spcPts val="0"/>
        </a:spcAft>
        <a:buClr>
          <a:schemeClr val="accent1"/>
        </a:buClr>
        <a:buFont typeface="Wingdings 3" charset="2"/>
        <a:buChar char=""/>
        <a:defRPr sz="1417" kern="1200">
          <a:solidFill>
            <a:schemeClr val="tx1">
              <a:lumMod val="75000"/>
              <a:lumOff val="25000"/>
            </a:schemeClr>
          </a:solidFill>
          <a:latin typeface="+mn-lt"/>
          <a:ea typeface="+mn-ea"/>
          <a:cs typeface="+mn-cs"/>
        </a:defRPr>
      </a:lvl9pPr>
    </p:bodyStyle>
    <p:otherStyle>
      <a:defPPr>
        <a:defRPr lang="en-US"/>
      </a:defPPr>
      <a:lvl1pPr marL="0" algn="l" defTabSz="539999" rtl="0" eaLnBrk="1" latinLnBrk="0" hangingPunct="1">
        <a:defRPr sz="2126" kern="1200">
          <a:solidFill>
            <a:schemeClr val="tx1"/>
          </a:solidFill>
          <a:latin typeface="+mn-lt"/>
          <a:ea typeface="+mn-ea"/>
          <a:cs typeface="+mn-cs"/>
        </a:defRPr>
      </a:lvl1pPr>
      <a:lvl2pPr marL="539999" algn="l" defTabSz="539999" rtl="0" eaLnBrk="1" latinLnBrk="0" hangingPunct="1">
        <a:defRPr sz="2126" kern="1200">
          <a:solidFill>
            <a:schemeClr val="tx1"/>
          </a:solidFill>
          <a:latin typeface="+mn-lt"/>
          <a:ea typeface="+mn-ea"/>
          <a:cs typeface="+mn-cs"/>
        </a:defRPr>
      </a:lvl2pPr>
      <a:lvl3pPr marL="1079998" algn="l" defTabSz="539999" rtl="0" eaLnBrk="1" latinLnBrk="0" hangingPunct="1">
        <a:defRPr sz="2126" kern="1200">
          <a:solidFill>
            <a:schemeClr val="tx1"/>
          </a:solidFill>
          <a:latin typeface="+mn-lt"/>
          <a:ea typeface="+mn-ea"/>
          <a:cs typeface="+mn-cs"/>
        </a:defRPr>
      </a:lvl3pPr>
      <a:lvl4pPr marL="1619997" algn="l" defTabSz="539999" rtl="0" eaLnBrk="1" latinLnBrk="0" hangingPunct="1">
        <a:defRPr sz="2126" kern="1200">
          <a:solidFill>
            <a:schemeClr val="tx1"/>
          </a:solidFill>
          <a:latin typeface="+mn-lt"/>
          <a:ea typeface="+mn-ea"/>
          <a:cs typeface="+mn-cs"/>
        </a:defRPr>
      </a:lvl4pPr>
      <a:lvl5pPr marL="2159996" algn="l" defTabSz="539999" rtl="0" eaLnBrk="1" latinLnBrk="0" hangingPunct="1">
        <a:defRPr sz="2126" kern="1200">
          <a:solidFill>
            <a:schemeClr val="tx1"/>
          </a:solidFill>
          <a:latin typeface="+mn-lt"/>
          <a:ea typeface="+mn-ea"/>
          <a:cs typeface="+mn-cs"/>
        </a:defRPr>
      </a:lvl5pPr>
      <a:lvl6pPr marL="2699995" algn="l" defTabSz="539999" rtl="0" eaLnBrk="1" latinLnBrk="0" hangingPunct="1">
        <a:defRPr sz="2126" kern="1200">
          <a:solidFill>
            <a:schemeClr val="tx1"/>
          </a:solidFill>
          <a:latin typeface="+mn-lt"/>
          <a:ea typeface="+mn-ea"/>
          <a:cs typeface="+mn-cs"/>
        </a:defRPr>
      </a:lvl6pPr>
      <a:lvl7pPr marL="3239994" algn="l" defTabSz="539999" rtl="0" eaLnBrk="1" latinLnBrk="0" hangingPunct="1">
        <a:defRPr sz="2126" kern="1200">
          <a:solidFill>
            <a:schemeClr val="tx1"/>
          </a:solidFill>
          <a:latin typeface="+mn-lt"/>
          <a:ea typeface="+mn-ea"/>
          <a:cs typeface="+mn-cs"/>
        </a:defRPr>
      </a:lvl7pPr>
      <a:lvl8pPr marL="3779992" algn="l" defTabSz="539999" rtl="0" eaLnBrk="1" latinLnBrk="0" hangingPunct="1">
        <a:defRPr sz="2126" kern="1200">
          <a:solidFill>
            <a:schemeClr val="tx1"/>
          </a:solidFill>
          <a:latin typeface="+mn-lt"/>
          <a:ea typeface="+mn-ea"/>
          <a:cs typeface="+mn-cs"/>
        </a:defRPr>
      </a:lvl8pPr>
      <a:lvl9pPr marL="4319991" algn="l" defTabSz="539999"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611382" y="5600596"/>
            <a:ext cx="7795637" cy="7273574"/>
          </a:xfrm>
        </p:spPr>
        <p:txBody>
          <a:bodyPr>
            <a:normAutofit/>
          </a:bodyPr>
          <a:lstStyle/>
          <a:p>
            <a:pPr algn="ctr"/>
            <a:r>
              <a:rPr lang="es-MX" dirty="0" smtClean="0">
                <a:latin typeface="Ink Free" panose="03080402000500000000" pitchFamily="66" charset="0"/>
              </a:rPr>
              <a:t>Diario de campo de la alumna practicante</a:t>
            </a:r>
            <a:br>
              <a:rPr lang="es-MX" dirty="0" smtClean="0">
                <a:latin typeface="Ink Free" panose="03080402000500000000" pitchFamily="66" charset="0"/>
              </a:rPr>
            </a:br>
            <a:r>
              <a:rPr lang="es-MX" dirty="0" smtClean="0">
                <a:latin typeface="Ink Free" panose="03080402000500000000" pitchFamily="66" charset="0"/>
              </a:rPr>
              <a:t/>
            </a:r>
            <a:br>
              <a:rPr lang="es-MX" dirty="0" smtClean="0">
                <a:latin typeface="Ink Free" panose="03080402000500000000" pitchFamily="66" charset="0"/>
              </a:rPr>
            </a:br>
            <a:r>
              <a:rPr lang="es-MX" dirty="0">
                <a:latin typeface="Ink Free" panose="03080402000500000000" pitchFamily="66" charset="0"/>
              </a:rPr>
              <a:t/>
            </a:r>
            <a:br>
              <a:rPr lang="es-MX" dirty="0">
                <a:latin typeface="Ink Free" panose="03080402000500000000" pitchFamily="66" charset="0"/>
              </a:rPr>
            </a:br>
            <a:r>
              <a:rPr lang="es-MX" sz="1993" dirty="0">
                <a:latin typeface="Ink Free" panose="03080402000500000000" pitchFamily="66" charset="0"/>
              </a:rPr>
              <a:t>Jardín de niños “Eutimio Alberto Cuellar Goribar” </a:t>
            </a:r>
            <a:br>
              <a:rPr lang="es-MX" sz="1993" dirty="0">
                <a:latin typeface="Ink Free" panose="03080402000500000000" pitchFamily="66" charset="0"/>
              </a:rPr>
            </a:br>
            <a:r>
              <a:rPr lang="es-MX" sz="1993" u="sng" dirty="0">
                <a:latin typeface="Ink Free" panose="03080402000500000000" pitchFamily="66" charset="0"/>
              </a:rPr>
              <a:t>2°A</a:t>
            </a:r>
            <a:r>
              <a:rPr lang="es-MX" sz="1993" dirty="0">
                <a:latin typeface="Ink Free" panose="03080402000500000000" pitchFamily="66" charset="0"/>
              </a:rPr>
              <a:t> </a:t>
            </a:r>
            <a:br>
              <a:rPr lang="es-MX" sz="1993" dirty="0">
                <a:latin typeface="Ink Free" panose="03080402000500000000" pitchFamily="66" charset="0"/>
              </a:rPr>
            </a:br>
            <a:r>
              <a:rPr lang="es-MX" sz="1993" dirty="0">
                <a:latin typeface="Ink Free" panose="03080402000500000000" pitchFamily="66" charset="0"/>
              </a:rPr>
              <a:t>Nombre de la </a:t>
            </a:r>
            <a:r>
              <a:rPr lang="es-MX" sz="1993" dirty="0" smtClean="0">
                <a:latin typeface="Ink Free" panose="03080402000500000000" pitchFamily="66" charset="0"/>
              </a:rPr>
              <a:t>alumna practicante</a:t>
            </a:r>
            <a:r>
              <a:rPr lang="es-MX" sz="1993" dirty="0">
                <a:latin typeface="Ink Free" panose="03080402000500000000" pitchFamily="66" charset="0"/>
              </a:rPr>
              <a:t/>
            </a:r>
            <a:br>
              <a:rPr lang="es-MX" sz="1993" dirty="0">
                <a:latin typeface="Ink Free" panose="03080402000500000000" pitchFamily="66" charset="0"/>
              </a:rPr>
            </a:br>
            <a:r>
              <a:rPr lang="es-MX" sz="1993" dirty="0">
                <a:latin typeface="Ink Free" panose="03080402000500000000" pitchFamily="66" charset="0"/>
              </a:rPr>
              <a:t>Diana Sofia Gutierrez Zapata  </a:t>
            </a:r>
            <a:r>
              <a:rPr lang="es-MX" sz="6578" b="1" dirty="0">
                <a:solidFill>
                  <a:srgbClr val="0070C0"/>
                </a:solidFill>
                <a:latin typeface="Ink Free" panose="03080402000500000000" pitchFamily="66" charset="0"/>
              </a:rPr>
              <a:t/>
            </a:r>
            <a:br>
              <a:rPr lang="es-MX" sz="6578" b="1" dirty="0">
                <a:solidFill>
                  <a:srgbClr val="0070C0"/>
                </a:solidFill>
                <a:latin typeface="Ink Free" panose="03080402000500000000" pitchFamily="66" charset="0"/>
              </a:rPr>
            </a:br>
            <a:endParaRPr lang="es-MX" dirty="0">
              <a:latin typeface="Ink Free" panose="03080402000500000000" pitchFamily="66" charset="0"/>
            </a:endParaRPr>
          </a:p>
        </p:txBody>
      </p:sp>
      <p:pic>
        <p:nvPicPr>
          <p:cNvPr id="4" name="Imagen 3"/>
          <p:cNvPicPr>
            <a:picLocks noChangeAspect="1"/>
          </p:cNvPicPr>
          <p:nvPr/>
        </p:nvPicPr>
        <p:blipFill>
          <a:blip r:embed="rId2"/>
          <a:stretch>
            <a:fillRect/>
          </a:stretch>
        </p:blipFill>
        <p:spPr>
          <a:xfrm>
            <a:off x="-2084729" y="-424536"/>
            <a:ext cx="9392223" cy="5288899"/>
          </a:xfrm>
          <a:prstGeom prst="rect">
            <a:avLst/>
          </a:prstGeom>
        </p:spPr>
      </p:pic>
      <p:pic>
        <p:nvPicPr>
          <p:cNvPr id="5" name="Picture 2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144" y="8911454"/>
            <a:ext cx="3413679" cy="529120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82728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1110558" y="1897514"/>
            <a:ext cx="9687511" cy="12690471"/>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1" y="27294"/>
            <a:ext cx="5738586" cy="852736"/>
          </a:xfrm>
          <a:prstGeom prst="rect">
            <a:avLst/>
          </a:prstGeom>
        </p:spPr>
        <p:txBody>
          <a:bodyPr wrap="none">
            <a:spAutoFit/>
          </a:bodyPr>
          <a:lstStyle/>
          <a:p>
            <a:pPr marL="504560" indent="-504560">
              <a:buFont typeface="Wingdings" panose="05000000000000000000" pitchFamily="2" charset="2"/>
              <a:buChar char="Ø"/>
            </a:pPr>
            <a:r>
              <a:rPr lang="es-MX" sz="4943" dirty="0">
                <a:solidFill>
                  <a:schemeClr val="accent1"/>
                </a:solidFill>
                <a:latin typeface="Ink Free" panose="03080402000500000000" pitchFamily="66" charset="0"/>
              </a:rPr>
              <a:t>Diario de la alumna</a:t>
            </a:r>
            <a:endParaRPr lang="es-MX" sz="4943" dirty="0">
              <a:solidFill>
                <a:schemeClr val="accent1"/>
              </a:solidFill>
            </a:endParaRPr>
          </a:p>
        </p:txBody>
      </p:sp>
      <p:sp>
        <p:nvSpPr>
          <p:cNvPr id="5" name="CuadroTexto 4"/>
          <p:cNvSpPr txBox="1"/>
          <p:nvPr/>
        </p:nvSpPr>
        <p:spPr>
          <a:xfrm>
            <a:off x="459491" y="796546"/>
            <a:ext cx="5802508" cy="2433723"/>
          </a:xfrm>
          <a:prstGeom prst="rect">
            <a:avLst/>
          </a:prstGeom>
          <a:solidFill>
            <a:schemeClr val="bg2">
              <a:lumMod val="90000"/>
            </a:schemeClr>
          </a:solidFill>
        </p:spPr>
        <p:txBody>
          <a:bodyPr wrap="square" rtlCol="0">
            <a:spAutoFit/>
          </a:bodyPr>
          <a:lstStyle/>
          <a:p>
            <a:pPr algn="ctr"/>
            <a:r>
              <a:rPr lang="es-MX" sz="3189" dirty="0">
                <a:latin typeface="Ink Free" panose="03080402000500000000" pitchFamily="66" charset="0"/>
              </a:rPr>
              <a:t>Jardín de niños “Eutimio Alberto Cuellar Goribar” </a:t>
            </a:r>
          </a:p>
          <a:p>
            <a:pPr algn="ctr"/>
            <a:r>
              <a:rPr lang="es-MX" sz="3189" u="sng" dirty="0">
                <a:latin typeface="Ink Free" panose="03080402000500000000" pitchFamily="66" charset="0"/>
              </a:rPr>
              <a:t>2°A</a:t>
            </a:r>
            <a:r>
              <a:rPr lang="es-MX" sz="2824" dirty="0">
                <a:latin typeface="Ink Free" panose="03080402000500000000" pitchFamily="66" charset="0"/>
              </a:rPr>
              <a:t> </a:t>
            </a:r>
          </a:p>
          <a:p>
            <a:pPr algn="ctr"/>
            <a:r>
              <a:rPr lang="es-MX" sz="2824" dirty="0">
                <a:latin typeface="Ink Free" panose="03080402000500000000" pitchFamily="66" charset="0"/>
              </a:rPr>
              <a:t>Nombre de la educadora practicante</a:t>
            </a:r>
          </a:p>
          <a:p>
            <a:pPr algn="ctr"/>
            <a:r>
              <a:rPr lang="es-MX" sz="2824" dirty="0">
                <a:latin typeface="Ink Free" panose="03080402000500000000" pitchFamily="66" charset="0"/>
              </a:rPr>
              <a:t>Diana Sofia Gutierrez Zapata  </a:t>
            </a:r>
          </a:p>
        </p:txBody>
      </p:sp>
      <p:sp>
        <p:nvSpPr>
          <p:cNvPr id="7" name="CuadroTexto 6"/>
          <p:cNvSpPr txBox="1"/>
          <p:nvPr/>
        </p:nvSpPr>
        <p:spPr>
          <a:xfrm>
            <a:off x="1649336" y="11375471"/>
            <a:ext cx="8609955" cy="4982774"/>
          </a:xfrm>
          <a:prstGeom prst="rect">
            <a:avLst/>
          </a:prstGeom>
          <a:noFill/>
        </p:spPr>
        <p:txBody>
          <a:bodyPr wrap="square" rtlCol="0">
            <a:spAutoFit/>
          </a:bodyPr>
          <a:lstStyle/>
          <a:p>
            <a:pPr algn="ctr"/>
            <a:r>
              <a:rPr lang="es-MX" sz="3178" dirty="0" smtClean="0">
                <a:latin typeface="Ink Free" panose="03080402000500000000" pitchFamily="66" charset="0"/>
              </a:rPr>
              <a:t>Los alumnos mandan las evidencias por semana en la recopilación del álbum </a:t>
            </a:r>
          </a:p>
          <a:p>
            <a:pPr algn="ctr"/>
            <a:r>
              <a:rPr lang="es-MX" sz="3178" dirty="0" smtClean="0">
                <a:latin typeface="Ink Free" panose="03080402000500000000" pitchFamily="66" charset="0"/>
              </a:rPr>
              <a:t>Los alumnos se dividen en niños y niñas para tomar las salas de Facebook y se conectan martes y jueves.</a:t>
            </a:r>
            <a:endParaRPr lang="es-MX" sz="3178" dirty="0">
              <a:latin typeface="Ink Free" panose="03080402000500000000" pitchFamily="66" charset="0"/>
            </a:endParaRPr>
          </a:p>
          <a:p>
            <a:endParaRPr lang="es-MX" sz="3178" dirty="0">
              <a:latin typeface="Ink Free" panose="03080402000500000000" pitchFamily="66" charset="0"/>
            </a:endParaRPr>
          </a:p>
          <a:p>
            <a:endParaRPr lang="es-MX" sz="3178" dirty="0">
              <a:latin typeface="Ink Free" panose="03080402000500000000" pitchFamily="66" charset="0"/>
            </a:endParaRPr>
          </a:p>
          <a:p>
            <a:endParaRPr lang="es-MX" sz="3178" dirty="0">
              <a:latin typeface="Ink Free" panose="03080402000500000000" pitchFamily="66" charset="0"/>
            </a:endParaRPr>
          </a:p>
          <a:p>
            <a:endParaRPr lang="es-MX" sz="3178" dirty="0">
              <a:latin typeface="Ink Free" panose="03080402000500000000" pitchFamily="66" charset="0"/>
            </a:endParaRPr>
          </a:p>
          <a:p>
            <a:endParaRPr lang="es-MX" sz="3178" dirty="0">
              <a:latin typeface="Ink Free" panose="03080402000500000000" pitchFamily="66" charset="0"/>
            </a:endParaRPr>
          </a:p>
        </p:txBody>
      </p:sp>
      <p:pic>
        <p:nvPicPr>
          <p:cNvPr id="8" name="Imagen 7"/>
          <p:cNvPicPr>
            <a:picLocks noChangeAspect="1"/>
          </p:cNvPicPr>
          <p:nvPr/>
        </p:nvPicPr>
        <p:blipFill>
          <a:blip r:embed="rId3"/>
          <a:stretch>
            <a:fillRect/>
          </a:stretch>
        </p:blipFill>
        <p:spPr>
          <a:xfrm>
            <a:off x="-93614" y="11375470"/>
            <a:ext cx="1899813" cy="4639396"/>
          </a:xfrm>
          <a:prstGeom prst="rect">
            <a:avLst/>
          </a:prstGeom>
        </p:spPr>
      </p:pic>
      <p:sp>
        <p:nvSpPr>
          <p:cNvPr id="3" name="CuadroTexto 2"/>
          <p:cNvSpPr txBox="1"/>
          <p:nvPr/>
        </p:nvSpPr>
        <p:spPr>
          <a:xfrm>
            <a:off x="1725928" y="14486253"/>
            <a:ext cx="9072140" cy="1559387"/>
          </a:xfrm>
          <a:prstGeom prst="rect">
            <a:avLst/>
          </a:prstGeom>
          <a:noFill/>
        </p:spPr>
        <p:txBody>
          <a:bodyPr wrap="square" rtlCol="0">
            <a:spAutoFit/>
          </a:bodyPr>
          <a:lstStyle/>
          <a:p>
            <a:r>
              <a:rPr lang="es-MX" sz="3178" b="1" u="sng" dirty="0">
                <a:latin typeface="Ink Free" panose="03080402000500000000" pitchFamily="66" charset="0"/>
              </a:rPr>
              <a:t>Nota: </a:t>
            </a:r>
            <a:r>
              <a:rPr lang="es-MX" sz="3178" b="1" dirty="0">
                <a:latin typeface="Ink Free" panose="03080402000500000000" pitchFamily="66" charset="0"/>
              </a:rPr>
              <a:t>los días que tengan clase virtual agregaran una fotografía para evidenciar la intervención a distancia. </a:t>
            </a:r>
          </a:p>
        </p:txBody>
      </p:sp>
      <p:sp>
        <p:nvSpPr>
          <p:cNvPr id="9" name="CuadroTexto 8"/>
          <p:cNvSpPr txBox="1"/>
          <p:nvPr/>
        </p:nvSpPr>
        <p:spPr>
          <a:xfrm>
            <a:off x="7693494" y="2745480"/>
            <a:ext cx="2634305" cy="368434"/>
          </a:xfrm>
          <a:prstGeom prst="rect">
            <a:avLst/>
          </a:prstGeom>
          <a:noFill/>
        </p:spPr>
        <p:txBody>
          <a:bodyPr wrap="square" rtlCol="0">
            <a:spAutoFit/>
          </a:bodyPr>
          <a:lstStyle/>
          <a:p>
            <a:r>
              <a:rPr lang="es-MX" sz="1794" b="1" dirty="0" smtClean="0">
                <a:latin typeface="Ink Free" panose="03080402000500000000" pitchFamily="66" charset="0"/>
              </a:rPr>
              <a:t>08 </a:t>
            </a:r>
            <a:r>
              <a:rPr lang="es-MX" sz="1794" b="1" dirty="0">
                <a:latin typeface="Ink Free" panose="03080402000500000000" pitchFamily="66" charset="0"/>
              </a:rPr>
              <a:t>de octubre de 2020</a:t>
            </a:r>
          </a:p>
        </p:txBody>
      </p:sp>
      <p:sp>
        <p:nvSpPr>
          <p:cNvPr id="11" name="Elipse 10"/>
          <p:cNvSpPr/>
          <p:nvPr/>
        </p:nvSpPr>
        <p:spPr>
          <a:xfrm>
            <a:off x="8836391" y="3961879"/>
            <a:ext cx="435946" cy="2422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794"/>
          </a:p>
        </p:txBody>
      </p:sp>
      <p:sp>
        <p:nvSpPr>
          <p:cNvPr id="13" name="Elipse 12"/>
          <p:cNvSpPr/>
          <p:nvPr/>
        </p:nvSpPr>
        <p:spPr>
          <a:xfrm>
            <a:off x="8911761" y="3649274"/>
            <a:ext cx="360576" cy="2675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794"/>
          </a:p>
        </p:txBody>
      </p:sp>
      <p:sp>
        <p:nvSpPr>
          <p:cNvPr id="14" name="Elipse 13"/>
          <p:cNvSpPr/>
          <p:nvPr/>
        </p:nvSpPr>
        <p:spPr>
          <a:xfrm>
            <a:off x="7247958" y="6368960"/>
            <a:ext cx="360576" cy="2675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794"/>
          </a:p>
        </p:txBody>
      </p:sp>
      <p:sp>
        <p:nvSpPr>
          <p:cNvPr id="15" name="Elipse 14"/>
          <p:cNvSpPr/>
          <p:nvPr/>
        </p:nvSpPr>
        <p:spPr>
          <a:xfrm>
            <a:off x="7414131" y="5814852"/>
            <a:ext cx="360576" cy="2675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794"/>
          </a:p>
        </p:txBody>
      </p:sp>
    </p:spTree>
    <p:extLst>
      <p:ext uri="{BB962C8B-B14F-4D97-AF65-F5344CB8AC3E}">
        <p14:creationId xmlns:p14="http://schemas.microsoft.com/office/powerpoint/2010/main" val="83612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16626" y="853146"/>
            <a:ext cx="7785638" cy="8923758"/>
          </a:xfrm>
        </p:spPr>
        <p:txBody>
          <a:bodyPr>
            <a:normAutofit/>
          </a:bodyPr>
          <a:lstStyle/>
          <a:p>
            <a:r>
              <a:rPr lang="es-MX" dirty="0" smtClean="0"/>
              <a:t>El  día de hoy solo se conectaron </a:t>
            </a:r>
            <a:r>
              <a:rPr lang="es-MX" dirty="0" smtClean="0"/>
              <a:t>8 </a:t>
            </a:r>
            <a:r>
              <a:rPr lang="es-MX" dirty="0" smtClean="0"/>
              <a:t>alumnos </a:t>
            </a:r>
            <a:r>
              <a:rPr lang="es-MX" dirty="0" smtClean="0"/>
              <a:t>(1 niño </a:t>
            </a:r>
            <a:r>
              <a:rPr lang="es-MX" dirty="0" smtClean="0"/>
              <a:t>y </a:t>
            </a:r>
            <a:r>
              <a:rPr lang="es-MX" dirty="0" smtClean="0"/>
              <a:t>7 niñas).</a:t>
            </a:r>
            <a:endParaRPr lang="es-MX" dirty="0" smtClean="0"/>
          </a:p>
          <a:p>
            <a:r>
              <a:rPr lang="es-MX" dirty="0" smtClean="0"/>
              <a:t>Se realizo todo el plan de trabajo, los niños que asistieron se involucraron a las actividades pero sobre todo en la actividad </a:t>
            </a:r>
            <a:r>
              <a:rPr lang="es-MX" dirty="0" smtClean="0"/>
              <a:t>del conteo, el día de hoy se trabajo con un gancho de ropa y pinas de ropa, considero que el material para trabajar fue el que mas les llamo la atención, también al identificar los números en las tarjetas, ya que durante la semana se ha estado reforzando el conteo. Al </a:t>
            </a:r>
            <a:r>
              <a:rPr lang="es-MX" dirty="0" smtClean="0"/>
              <a:t>terminar la practica, se les cuestiono sobre lo que realizo el día de hoy, tomando en cuenta la comprensión de los niños y la evaluación del día. </a:t>
            </a:r>
          </a:p>
          <a:p>
            <a:r>
              <a:rPr lang="es-MX" dirty="0" smtClean="0"/>
              <a:t>Intervención docente ¿Cómo lo hice? Considero que lo hice bien, hoy conocí a </a:t>
            </a:r>
            <a:r>
              <a:rPr lang="es-MX" dirty="0" smtClean="0"/>
              <a:t>las niñas, ya que el martes no tuve la oportunidad por la dinámica en la que se lleva para las clases, el día de hoy observe como trabajaban, como fu su comportamiento, nos estuvimos conociendo y trabajando juntos.</a:t>
            </a:r>
            <a:endParaRPr lang="es-MX" dirty="0" smtClean="0"/>
          </a:p>
          <a:p>
            <a:r>
              <a:rPr lang="es-MX" dirty="0" smtClean="0"/>
              <a:t>Necesito modificar </a:t>
            </a:r>
            <a:r>
              <a:rPr lang="es-MX" dirty="0" smtClean="0"/>
              <a:t>la dinámica en la que se planean las actividades, que no sean muy tediosas, el estar repitiendo las cosas. </a:t>
            </a:r>
          </a:p>
          <a:p>
            <a:pPr marL="0" indent="0">
              <a:buNone/>
            </a:pPr>
            <a:endParaRPr lang="es-MX" dirty="0" smtClean="0"/>
          </a:p>
        </p:txBody>
      </p:sp>
    </p:spTree>
    <p:extLst>
      <p:ext uri="{BB962C8B-B14F-4D97-AF65-F5344CB8AC3E}">
        <p14:creationId xmlns:p14="http://schemas.microsoft.com/office/powerpoint/2010/main" val="33279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xfrm>
            <a:off x="1621631" y="689141"/>
            <a:ext cx="7782348" cy="3568533"/>
          </a:xfrm>
        </p:spPr>
        <p:txBody>
          <a:bodyPr>
            <a:normAutofit fontScale="90000"/>
          </a:bodyPr>
          <a:lstStyle/>
          <a:p>
            <a:pPr algn="ctr"/>
            <a:r>
              <a:rPr lang="es-MX" sz="11500" b="1" dirty="0" smtClean="0">
                <a:solidFill>
                  <a:srgbClr val="0070C0"/>
                </a:solidFill>
                <a:latin typeface="Comic Sans MS" panose="030F0702030302020204" pitchFamily="66" charset="0"/>
              </a:rPr>
              <a:t>Evidencias</a:t>
            </a:r>
            <a:br>
              <a:rPr lang="es-MX" sz="11500" b="1" dirty="0" smtClean="0">
                <a:solidFill>
                  <a:srgbClr val="0070C0"/>
                </a:solidFill>
                <a:latin typeface="Comic Sans MS" panose="030F0702030302020204" pitchFamily="66" charset="0"/>
              </a:rPr>
            </a:br>
            <a:r>
              <a:rPr lang="es-MX" sz="6000" b="1" dirty="0" smtClean="0">
                <a:solidFill>
                  <a:srgbClr val="0070C0"/>
                </a:solidFill>
                <a:latin typeface="Comic Sans MS" panose="030F0702030302020204" pitchFamily="66" charset="0"/>
              </a:rPr>
              <a:t>jueves 08</a:t>
            </a:r>
            <a:r>
              <a:rPr lang="es-MX" sz="6000" b="1" dirty="0" smtClean="0">
                <a:solidFill>
                  <a:srgbClr val="0070C0"/>
                </a:solidFill>
                <a:latin typeface="Comic Sans MS" panose="030F0702030302020204" pitchFamily="66" charset="0"/>
              </a:rPr>
              <a:t> </a:t>
            </a:r>
            <a:r>
              <a:rPr lang="es-MX" sz="6000" b="1" dirty="0" smtClean="0">
                <a:solidFill>
                  <a:srgbClr val="0070C0"/>
                </a:solidFill>
                <a:latin typeface="Comic Sans MS" panose="030F0702030302020204" pitchFamily="66" charset="0"/>
              </a:rPr>
              <a:t>de octubre de 2020 </a:t>
            </a:r>
            <a:endParaRPr lang="es-MX" sz="11500" b="1" dirty="0">
              <a:solidFill>
                <a:srgbClr val="0070C0"/>
              </a:solidFill>
              <a:latin typeface="Comic Sans MS" panose="030F0702030302020204" pitchFamily="66" charset="0"/>
            </a:endParaRPr>
          </a:p>
        </p:txBody>
      </p:sp>
      <p:pic>
        <p:nvPicPr>
          <p:cNvPr id="3" name="Marcador de contenido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21631" y="4944879"/>
            <a:ext cx="7785100" cy="3704004"/>
          </a:xfrm>
        </p:spPr>
      </p:pic>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1631" y="9336088"/>
            <a:ext cx="7782348" cy="3541712"/>
          </a:xfrm>
          <a:prstGeom prst="rect">
            <a:avLst/>
          </a:prstGeom>
        </p:spPr>
      </p:pic>
    </p:spTree>
    <p:extLst>
      <p:ext uri="{BB962C8B-B14F-4D97-AF65-F5344CB8AC3E}">
        <p14:creationId xmlns:p14="http://schemas.microsoft.com/office/powerpoint/2010/main" val="235724344"/>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TotalTime>
  <Words>295</Words>
  <Application>Microsoft Office PowerPoint</Application>
  <PresentationFormat>Personalizado</PresentationFormat>
  <Paragraphs>18</Paragraphs>
  <Slides>4</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vt:i4>
      </vt:variant>
    </vt:vector>
  </HeadingPairs>
  <TitlesOfParts>
    <vt:vector size="11" baseType="lpstr">
      <vt:lpstr>Arial</vt:lpstr>
      <vt:lpstr>Century Gothic</vt:lpstr>
      <vt:lpstr>Comic Sans MS</vt:lpstr>
      <vt:lpstr>Ink Free</vt:lpstr>
      <vt:lpstr>Wingdings</vt:lpstr>
      <vt:lpstr>Wingdings 3</vt:lpstr>
      <vt:lpstr>Espiral</vt:lpstr>
      <vt:lpstr>Diario de campo de la alumna practicante   Jardín de niños “Eutimio Alberto Cuellar Goribar”  2°A  Nombre de la alumna practicante Diana Sofia Gutierrez Zapata   </vt:lpstr>
      <vt:lpstr>Presentación de PowerPoint</vt:lpstr>
      <vt:lpstr>Presentación de PowerPoint</vt:lpstr>
      <vt:lpstr>Evidencias jueves 08 de octubre de 2020 </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Diario de campo de la alumna practicante   Jardín de niños “Eutimio Alberto Cuellar Goribar”  2°A  Nombre de la alumna practicante Diana Sofia Gutierrez Zapata</dc:title>
  <dc:creator>rocio</dc:creator>
  <cp:lastModifiedBy>rocio</cp:lastModifiedBy>
  <cp:revision>3</cp:revision>
  <dcterms:created xsi:type="dcterms:W3CDTF">2020-10-09T03:45:32Z</dcterms:created>
  <dcterms:modified xsi:type="dcterms:W3CDTF">2020-10-09T03:58:42Z</dcterms:modified>
</cp:coreProperties>
</file>