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1" r:id="rId5"/>
    <p:sldId id="271" r:id="rId6"/>
    <p:sldId id="265" r:id="rId7"/>
    <p:sldId id="272" r:id="rId8"/>
    <p:sldId id="268" r:id="rId9"/>
    <p:sldId id="275" r:id="rId10"/>
    <p:sldId id="273" r:id="rId11"/>
    <p:sldId id="274" r:id="rId12"/>
    <p:sldId id="276" r:id="rId13"/>
    <p:sldId id="277" r:id="rId14"/>
    <p:sldId id="278" r:id="rId15"/>
    <p:sldId id="279" r:id="rId16"/>
    <p:sldId id="259" r:id="rId17"/>
    <p:sldId id="260"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4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Habitantes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Habitantes </c:v>
                </c:pt>
              </c:strCache>
            </c:strRef>
          </c:tx>
          <c:spPr>
            <a:solidFill>
              <a:srgbClr val="66CCFF"/>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6096-4036-B238-60B2A4932324}"/>
              </c:ext>
            </c:extLst>
          </c:dPt>
          <c:dPt>
            <c:idx val="1"/>
            <c:bubble3D val="0"/>
            <c:spPr>
              <a:solidFill>
                <a:srgbClr val="66CCFF"/>
              </a:solidFill>
              <a:ln w="19050">
                <a:solidFill>
                  <a:schemeClr val="lt1"/>
                </a:solidFill>
              </a:ln>
              <a:effectLst/>
            </c:spPr>
            <c:extLst>
              <c:ext xmlns:c16="http://schemas.microsoft.com/office/drawing/2014/chart" uri="{C3380CC4-5D6E-409C-BE32-E72D297353CC}">
                <c16:uniqueId val="{00000003-6096-4036-B238-60B2A4932324}"/>
              </c:ext>
            </c:extLst>
          </c:dPt>
          <c:dPt>
            <c:idx val="2"/>
            <c:bubble3D val="0"/>
            <c:spPr>
              <a:solidFill>
                <a:srgbClr val="66CCFF"/>
              </a:solidFill>
              <a:ln w="19050">
                <a:solidFill>
                  <a:schemeClr val="lt1"/>
                </a:solidFill>
              </a:ln>
              <a:effectLst/>
            </c:spPr>
            <c:extLst>
              <c:ext xmlns:c16="http://schemas.microsoft.com/office/drawing/2014/chart" uri="{C3380CC4-5D6E-409C-BE32-E72D297353CC}">
                <c16:uniqueId val="{00000005-6096-4036-B238-60B2A4932324}"/>
              </c:ext>
            </c:extLst>
          </c:dPt>
          <c:dPt>
            <c:idx val="3"/>
            <c:bubble3D val="0"/>
            <c:spPr>
              <a:solidFill>
                <a:srgbClr val="66CCFF"/>
              </a:solidFill>
              <a:ln w="19050">
                <a:solidFill>
                  <a:schemeClr val="lt1"/>
                </a:solidFill>
              </a:ln>
              <a:effectLst/>
            </c:spPr>
            <c:extLst>
              <c:ext xmlns:c16="http://schemas.microsoft.com/office/drawing/2014/chart" uri="{C3380CC4-5D6E-409C-BE32-E72D297353CC}">
                <c16:uniqueId val="{00000007-6096-4036-B238-60B2A4932324}"/>
              </c:ext>
            </c:extLst>
          </c:dPt>
          <c:cat>
            <c:strRef>
              <c:f>Hoja1!$A$2:$A$5</c:f>
              <c:strCache>
                <c:ptCount val="2"/>
                <c:pt idx="0">
                  <c:v>Mujeres</c:v>
                </c:pt>
                <c:pt idx="1">
                  <c:v>Hombres </c:v>
                </c:pt>
              </c:strCache>
            </c:strRef>
          </c:cat>
          <c:val>
            <c:numRef>
              <c:f>Hoja1!$B$2:$B$5</c:f>
              <c:numCache>
                <c:formatCode>General</c:formatCode>
                <c:ptCount val="4"/>
                <c:pt idx="0">
                  <c:v>50.5</c:v>
                </c:pt>
                <c:pt idx="1">
                  <c:v>49.5</c:v>
                </c:pt>
              </c:numCache>
            </c:numRef>
          </c:val>
          <c:extLst>
            <c:ext xmlns:c16="http://schemas.microsoft.com/office/drawing/2014/chart" uri="{C3380CC4-5D6E-409C-BE32-E72D297353CC}">
              <c16:uniqueId val="{00000008-6096-4036-B238-60B2A493232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29375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36888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9115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‹Nº›</a:t>
            </a:fld>
            <a:endParaRPr lang="en-US" dirty="0"/>
          </a:p>
        </p:txBody>
      </p:sp>
    </p:spTree>
    <p:extLst>
      <p:ext uri="{BB962C8B-B14F-4D97-AF65-F5344CB8AC3E}">
        <p14:creationId xmlns:p14="http://schemas.microsoft.com/office/powerpoint/2010/main" val="316271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77120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33419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19518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13014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4991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64739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10/14/2020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6563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10/14/2020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6174072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sic.cultura.gob.mx/ficha.php?table=museo&amp;table_id=96" TargetMode="External"/><Relationship Id="rId13" Type="http://schemas.openxmlformats.org/officeDocument/2006/relationships/hyperlink" Target="https://sic.cultura.gob.mx/ficha.php?table=museo&amp;table_id=85" TargetMode="External"/><Relationship Id="rId3" Type="http://schemas.openxmlformats.org/officeDocument/2006/relationships/image" Target="../media/image21.jpeg"/><Relationship Id="rId7" Type="http://schemas.openxmlformats.org/officeDocument/2006/relationships/hyperlink" Target="https://sic.cultura.gob.mx/ficha.php?table=museo&amp;table_id=1884" TargetMode="External"/><Relationship Id="rId12" Type="http://schemas.openxmlformats.org/officeDocument/2006/relationships/hyperlink" Target="https://sic.cultura.gob.mx/ficha.php?table=museo&amp;table_id=1630" TargetMode="External"/><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hyperlink" Target="https://sic.cultura.gob.mx/ficha.php?table=museo&amp;table_id=1457" TargetMode="External"/><Relationship Id="rId11" Type="http://schemas.openxmlformats.org/officeDocument/2006/relationships/hyperlink" Target="https://sic.cultura.gob.mx/ficha.php?table=museo&amp;table_id=953" TargetMode="External"/><Relationship Id="rId5" Type="http://schemas.openxmlformats.org/officeDocument/2006/relationships/hyperlink" Target="https://sic.cultura.gob.mx/ficha.php?table=museo&amp;table_id=1838" TargetMode="External"/><Relationship Id="rId10" Type="http://schemas.openxmlformats.org/officeDocument/2006/relationships/hyperlink" Target="https://sic.cultura.gob.mx/ficha.php?table=museo&amp;table_id=951" TargetMode="External"/><Relationship Id="rId4" Type="http://schemas.openxmlformats.org/officeDocument/2006/relationships/hyperlink" Target="https://sic.cultura.gob.mx/ficha.php?table=museo&amp;table_id=1305" TargetMode="External"/><Relationship Id="rId9" Type="http://schemas.openxmlformats.org/officeDocument/2006/relationships/hyperlink" Target="https://sic.cultura.gob.mx/ficha.php?table=museo&amp;table_id=183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ic.cultura.gob.mx/ficha.php?table=museo&amp;table_id=57" TargetMode="External"/><Relationship Id="rId13" Type="http://schemas.openxmlformats.org/officeDocument/2006/relationships/hyperlink" Target="https://sic.cultura.gob.mx/ficha.php?table=museo&amp;table_id=1836" TargetMode="External"/><Relationship Id="rId3" Type="http://schemas.openxmlformats.org/officeDocument/2006/relationships/hyperlink" Target="https://sic.cultura.gob.mx/ficha.php?table=museo&amp;table_id=33" TargetMode="External"/><Relationship Id="rId7" Type="http://schemas.openxmlformats.org/officeDocument/2006/relationships/hyperlink" Target="https://sic.cultura.gob.mx/ficha.php?table=museo&amp;table_id=898" TargetMode="External"/><Relationship Id="rId12" Type="http://schemas.openxmlformats.org/officeDocument/2006/relationships/hyperlink" Target="https://sic.cultura.gob.mx/ficha.php?table=museo&amp;table_id=1702" TargetMode="External"/><Relationship Id="rId17" Type="http://schemas.openxmlformats.org/officeDocument/2006/relationships/image" Target="../media/image25.jpeg"/><Relationship Id="rId2" Type="http://schemas.openxmlformats.org/officeDocument/2006/relationships/hyperlink" Target="https://sic.cultura.gob.mx/ficha.php?table=museo&amp;table_id=1686" TargetMode="External"/><Relationship Id="rId16"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hyperlink" Target="https://sic.cultura.gob.mx/ficha.php?table=museo&amp;table_id=68" TargetMode="External"/><Relationship Id="rId11" Type="http://schemas.openxmlformats.org/officeDocument/2006/relationships/hyperlink" Target="https://sic.cultura.gob.mx/ficha.php?table=museo&amp;table_id=2140" TargetMode="External"/><Relationship Id="rId5" Type="http://schemas.openxmlformats.org/officeDocument/2006/relationships/hyperlink" Target="https://sic.cultura.gob.mx/ficha.php?table=museo&amp;table_id=470" TargetMode="External"/><Relationship Id="rId15" Type="http://schemas.openxmlformats.org/officeDocument/2006/relationships/image" Target="../media/image23.jpeg"/><Relationship Id="rId10" Type="http://schemas.openxmlformats.org/officeDocument/2006/relationships/hyperlink" Target="https://sic.cultura.gob.mx/ficha.php?table=museo&amp;table_id=1840" TargetMode="External"/><Relationship Id="rId4" Type="http://schemas.openxmlformats.org/officeDocument/2006/relationships/hyperlink" Target="https://sic.cultura.gob.mx/ficha.php?table=museo&amp;table_id=960" TargetMode="External"/><Relationship Id="rId9" Type="http://schemas.openxmlformats.org/officeDocument/2006/relationships/hyperlink" Target="https://sic.cultura.gob.mx/ficha.php?table=museo&amp;table_id=1906" TargetMode="External"/><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sic.cultura.gob.mx/ficha.php?table=museo&amp;table_id=896" TargetMode="External"/><Relationship Id="rId13" Type="http://schemas.openxmlformats.org/officeDocument/2006/relationships/hyperlink" Target="https://sic.cultura.gob.mx/ficha.php?table=museo&amp;table_id=894" TargetMode="External"/><Relationship Id="rId18" Type="http://schemas.openxmlformats.org/officeDocument/2006/relationships/hyperlink" Target="https://sic.cultura.gob.mx/ficha.php?table=museo&amp;table_id=1423" TargetMode="External"/><Relationship Id="rId3" Type="http://schemas.openxmlformats.org/officeDocument/2006/relationships/hyperlink" Target="https://sic.cultura.gob.mx/ficha.php?table=museo&amp;table_id=1836" TargetMode="External"/><Relationship Id="rId21" Type="http://schemas.openxmlformats.org/officeDocument/2006/relationships/image" Target="../media/image26.jpeg"/><Relationship Id="rId7" Type="http://schemas.openxmlformats.org/officeDocument/2006/relationships/hyperlink" Target="https://sic.cultura.gob.mx/ficha.php?table=museo&amp;table_id=890" TargetMode="External"/><Relationship Id="rId12" Type="http://schemas.openxmlformats.org/officeDocument/2006/relationships/hyperlink" Target="https://sic.cultura.gob.mx/ficha.php?table=museo&amp;table_id=1458" TargetMode="External"/><Relationship Id="rId17" Type="http://schemas.openxmlformats.org/officeDocument/2006/relationships/hyperlink" Target="https://sic.cultura.gob.mx/ficha.php?table=museo&amp;table_id=1466" TargetMode="External"/><Relationship Id="rId2" Type="http://schemas.openxmlformats.org/officeDocument/2006/relationships/hyperlink" Target="https://sic.cultura.gob.mx/ficha.php?table=museo&amp;table_id=1822" TargetMode="External"/><Relationship Id="rId16" Type="http://schemas.openxmlformats.org/officeDocument/2006/relationships/hyperlink" Target="https://sic.cultura.gob.mx/ficha.php?table=museo&amp;table_id=1304" TargetMode="External"/><Relationship Id="rId20" Type="http://schemas.openxmlformats.org/officeDocument/2006/relationships/hyperlink" Target="https://sic.cultura.gob.mx/ficha.php?table=museo&amp;table_id=891" TargetMode="External"/><Relationship Id="rId1" Type="http://schemas.openxmlformats.org/officeDocument/2006/relationships/slideLayout" Target="../slideLayouts/slideLayout6.xml"/><Relationship Id="rId6" Type="http://schemas.openxmlformats.org/officeDocument/2006/relationships/hyperlink" Target="https://sic.cultura.gob.mx/ficha.php?table=museo&amp;table_id=1639" TargetMode="External"/><Relationship Id="rId11" Type="http://schemas.openxmlformats.org/officeDocument/2006/relationships/hyperlink" Target="https://sic.cultura.gob.mx/ficha.php?table=museo&amp;table_id=1636" TargetMode="External"/><Relationship Id="rId5" Type="http://schemas.openxmlformats.org/officeDocument/2006/relationships/hyperlink" Target="https://sic.cultura.gob.mx/ficha.php?table=museo&amp;table_id=1685" TargetMode="External"/><Relationship Id="rId15" Type="http://schemas.openxmlformats.org/officeDocument/2006/relationships/hyperlink" Target="https://sic.cultura.gob.mx/ficha.php?table=museo&amp;table_id=1642" TargetMode="External"/><Relationship Id="rId10" Type="http://schemas.openxmlformats.org/officeDocument/2006/relationships/hyperlink" Target="https://sic.cultura.gob.mx/ficha.php?table=museo&amp;table_id=1632" TargetMode="External"/><Relationship Id="rId19" Type="http://schemas.openxmlformats.org/officeDocument/2006/relationships/hyperlink" Target="https://sic.cultura.gob.mx/ficha.php?table=museo&amp;table_id=1628" TargetMode="External"/><Relationship Id="rId4" Type="http://schemas.openxmlformats.org/officeDocument/2006/relationships/hyperlink" Target="https://sic.cultura.gob.mx/ficha.php?table=museo&amp;table_id=1837" TargetMode="External"/><Relationship Id="rId9" Type="http://schemas.openxmlformats.org/officeDocument/2006/relationships/hyperlink" Target="https://sic.cultura.gob.mx/ficha.php?table=museo&amp;table_id=2060" TargetMode="External"/><Relationship Id="rId14" Type="http://schemas.openxmlformats.org/officeDocument/2006/relationships/hyperlink" Target="https://sic.cultura.gob.mx/ficha.php?table=museo&amp;table_id=1422" TargetMode="External"/><Relationship Id="rId22"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hyperlink" Target="https://sic.cultura.gob.mx/ficha.php?table=museo&amp;table_id=1539" TargetMode="External"/><Relationship Id="rId13" Type="http://schemas.openxmlformats.org/officeDocument/2006/relationships/hyperlink" Target="https://sic.cultura.gob.mx/ficha.php?table=museo&amp;table_id=1910" TargetMode="External"/><Relationship Id="rId18" Type="http://schemas.openxmlformats.org/officeDocument/2006/relationships/hyperlink" Target="https://sic.cultura.gob.mx/ficha.php?table=museo&amp;table_id=188" TargetMode="External"/><Relationship Id="rId26" Type="http://schemas.openxmlformats.org/officeDocument/2006/relationships/image" Target="../media/image28.png"/><Relationship Id="rId3" Type="http://schemas.openxmlformats.org/officeDocument/2006/relationships/hyperlink" Target="https://sic.cultura.gob.mx/ficha.php?table=museo&amp;table_id=1641" TargetMode="External"/><Relationship Id="rId21" Type="http://schemas.openxmlformats.org/officeDocument/2006/relationships/hyperlink" Target="https://sic.cultura.gob.mx/ficha.php?table=museo&amp;table_id=824" TargetMode="External"/><Relationship Id="rId7" Type="http://schemas.openxmlformats.org/officeDocument/2006/relationships/hyperlink" Target="https://sic.cultura.gob.mx/ficha.php?table=museo&amp;table_id=1640" TargetMode="External"/><Relationship Id="rId12" Type="http://schemas.openxmlformats.org/officeDocument/2006/relationships/hyperlink" Target="https://sic.cultura.gob.mx/ficha.php?table=museo&amp;table_id=189" TargetMode="External"/><Relationship Id="rId17" Type="http://schemas.openxmlformats.org/officeDocument/2006/relationships/hyperlink" Target="https://sic.cultura.gob.mx/ficha.php?table=museo&amp;table_id=1322" TargetMode="External"/><Relationship Id="rId25" Type="http://schemas.openxmlformats.org/officeDocument/2006/relationships/hyperlink" Target="https://sic.cultura.gob.mx/ficha.php?table=museo&amp;table_id=1678" TargetMode="External"/><Relationship Id="rId2" Type="http://schemas.openxmlformats.org/officeDocument/2006/relationships/hyperlink" Target="https://sic.cultura.gob.mx/ficha.php?table=museo&amp;table_id=1644" TargetMode="External"/><Relationship Id="rId16" Type="http://schemas.openxmlformats.org/officeDocument/2006/relationships/hyperlink" Target="https://sic.cultura.gob.mx/ficha.php?table=museo&amp;table_id=1671" TargetMode="External"/><Relationship Id="rId20" Type="http://schemas.openxmlformats.org/officeDocument/2006/relationships/hyperlink" Target="https://sic.cultura.gob.mx/ficha.php?table=museo&amp;table_id=955" TargetMode="External"/><Relationship Id="rId1" Type="http://schemas.openxmlformats.org/officeDocument/2006/relationships/slideLayout" Target="../slideLayouts/slideLayout6.xml"/><Relationship Id="rId6" Type="http://schemas.openxmlformats.org/officeDocument/2006/relationships/hyperlink" Target="https://sic.cultura.gob.mx/ficha.php?table=museo&amp;table_id=954" TargetMode="External"/><Relationship Id="rId11" Type="http://schemas.openxmlformats.org/officeDocument/2006/relationships/hyperlink" Target="https://sic.cultura.gob.mx/ficha.php?table=museo&amp;table_id=1235" TargetMode="External"/><Relationship Id="rId24" Type="http://schemas.openxmlformats.org/officeDocument/2006/relationships/hyperlink" Target="https://sic.cultura.gob.mx/ficha.php?table=museo&amp;table_id=1827" TargetMode="External"/><Relationship Id="rId5" Type="http://schemas.openxmlformats.org/officeDocument/2006/relationships/hyperlink" Target="https://sic.cultura.gob.mx/ficha.php?table=museo&amp;table_id=1634" TargetMode="External"/><Relationship Id="rId15" Type="http://schemas.openxmlformats.org/officeDocument/2006/relationships/hyperlink" Target="https://sic.cultura.gob.mx/ficha.php?table=museo&amp;table_id=956" TargetMode="External"/><Relationship Id="rId23" Type="http://schemas.openxmlformats.org/officeDocument/2006/relationships/hyperlink" Target="https://sic.cultura.gob.mx/ficha.php?table=museo&amp;table_id=1835" TargetMode="External"/><Relationship Id="rId28" Type="http://schemas.openxmlformats.org/officeDocument/2006/relationships/image" Target="../media/image30.jpeg"/><Relationship Id="rId10" Type="http://schemas.openxmlformats.org/officeDocument/2006/relationships/hyperlink" Target="https://sic.cultura.gob.mx/ficha.php?table=museo&amp;table_id=1424" TargetMode="External"/><Relationship Id="rId19" Type="http://schemas.openxmlformats.org/officeDocument/2006/relationships/hyperlink" Target="https://sic.cultura.gob.mx/ficha.php?table=museo&amp;table_id=1277" TargetMode="External"/><Relationship Id="rId4" Type="http://schemas.openxmlformats.org/officeDocument/2006/relationships/hyperlink" Target="https://sic.cultura.gob.mx/ficha.php?table=museo&amp;table_id=1635" TargetMode="External"/><Relationship Id="rId9" Type="http://schemas.openxmlformats.org/officeDocument/2006/relationships/hyperlink" Target="https://sic.cultura.gob.mx/ficha.php?table=museo&amp;table_id=1643" TargetMode="External"/><Relationship Id="rId14" Type="http://schemas.openxmlformats.org/officeDocument/2006/relationships/hyperlink" Target="https://sic.cultura.gob.mx/ficha.php?table=museo&amp;table_id=1156" TargetMode="External"/><Relationship Id="rId22" Type="http://schemas.openxmlformats.org/officeDocument/2006/relationships/hyperlink" Target="https://sic.cultura.gob.mx/ficha.php?table=museo&amp;table_id=959" TargetMode="External"/><Relationship Id="rId27"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onocemexico.mx/coahuila-de-zaragoza/#:~:text=Ubicaci%C3%B3n%20de%20Coahuila.%20Blas%C3%B3n%20de%20Coahuila.%20Existen%20varios,arrastran%20las%20serpientes%E2%80%9D%3B%20y%20%E2%80%9CLugar%20de%20muchos%20%C3%A1rboles%E2%80%9D" TargetMode="External"/><Relationship Id="rId2" Type="http://schemas.openxmlformats.org/officeDocument/2006/relationships/hyperlink" Target="http://www.cij.gob.mx/ebco2018-2024/9530/CSD/9530_CS_Cuadro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Ver las imágenes de origen">
            <a:extLst>
              <a:ext uri="{FF2B5EF4-FFF2-40B4-BE49-F238E27FC236}">
                <a16:creationId xmlns:a16="http://schemas.microsoft.com/office/drawing/2014/main" id="{44159925-9D76-4BC1-A4AA-A098104F9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52" b="3862"/>
          <a:stretch/>
        </p:blipFill>
        <p:spPr bwMode="auto">
          <a:xfrm>
            <a:off x="11005" y="10"/>
            <a:ext cx="121919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a:extLst>
              <a:ext uri="{FF2B5EF4-FFF2-40B4-BE49-F238E27FC236}">
                <a16:creationId xmlns:a16="http://schemas.microsoft.com/office/drawing/2014/main" id="{9DE10C47-AF4B-43D9-ACC0-A3FB23B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02967" cy="3974353"/>
          </a:xfrm>
          <a:prstGeom prst="rect">
            <a:avLst/>
          </a:prstGeom>
          <a:gradFill>
            <a:gsLst>
              <a:gs pos="100000">
                <a:srgbClr val="000000">
                  <a:alpha val="0"/>
                </a:srgbClr>
              </a:gs>
              <a:gs pos="0">
                <a:schemeClr val="tx1"/>
              </a:gs>
              <a:gs pos="0">
                <a:srgbClr val="000000">
                  <a:alpha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2D0CEC-C3F7-4DF7-B620-66EC1A802B57}"/>
              </a:ext>
            </a:extLst>
          </p:cNvPr>
          <p:cNvSpPr>
            <a:spLocks noGrp="1"/>
          </p:cNvSpPr>
          <p:nvPr>
            <p:ph type="ctrTitle"/>
          </p:nvPr>
        </p:nvSpPr>
        <p:spPr>
          <a:xfrm>
            <a:off x="1960890" y="1909536"/>
            <a:ext cx="7965419" cy="3038928"/>
          </a:xfrm>
          <a:ln w="266700" cmpd="dbl">
            <a:solidFill>
              <a:schemeClr val="bg1"/>
            </a:solidFill>
            <a:miter lim="800000"/>
          </a:ln>
        </p:spPr>
        <p:txBody>
          <a:bodyPr anchor="b">
            <a:normAutofit fontScale="90000"/>
          </a:bodyPr>
          <a:lstStyle/>
          <a:p>
            <a:br>
              <a:rPr lang="es-MX" sz="11500" dirty="0">
                <a:solidFill>
                  <a:srgbClr val="FFFFFF"/>
                </a:solidFill>
              </a:rPr>
            </a:br>
            <a:br>
              <a:rPr lang="es-MX" sz="11500" dirty="0">
                <a:solidFill>
                  <a:srgbClr val="FFFFFF"/>
                </a:solidFill>
              </a:rPr>
            </a:br>
            <a:br>
              <a:rPr lang="es-MX" sz="11500" dirty="0">
                <a:solidFill>
                  <a:srgbClr val="FFFFFF"/>
                </a:solidFill>
              </a:rPr>
            </a:br>
            <a:endParaRPr lang="es-MX" sz="11500" dirty="0">
              <a:solidFill>
                <a:srgbClr val="FFFFFF"/>
              </a:solidFill>
            </a:endParaRPr>
          </a:p>
        </p:txBody>
      </p:sp>
      <p:sp>
        <p:nvSpPr>
          <p:cNvPr id="4" name="AutoShape 2" descr="Ver las imágenes de origen">
            <a:extLst>
              <a:ext uri="{FF2B5EF4-FFF2-40B4-BE49-F238E27FC236}">
                <a16:creationId xmlns:a16="http://schemas.microsoft.com/office/drawing/2014/main" id="{D8589A30-8A8A-4388-84F0-ACDC751EEF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Ver las imágenes de origen">
            <a:extLst>
              <a:ext uri="{FF2B5EF4-FFF2-40B4-BE49-F238E27FC236}">
                <a16:creationId xmlns:a16="http://schemas.microsoft.com/office/drawing/2014/main" id="{DFB6895A-6083-4C0C-8D39-E0D8D27C645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5" name="CuadroTexto 254">
            <a:extLst>
              <a:ext uri="{FF2B5EF4-FFF2-40B4-BE49-F238E27FC236}">
                <a16:creationId xmlns:a16="http://schemas.microsoft.com/office/drawing/2014/main" id="{FCB50609-5B54-44BA-ADC7-8B59C776C572}"/>
              </a:ext>
            </a:extLst>
          </p:cNvPr>
          <p:cNvSpPr txBox="1"/>
          <p:nvPr/>
        </p:nvSpPr>
        <p:spPr>
          <a:xfrm>
            <a:off x="2545326" y="2497976"/>
            <a:ext cx="6281129" cy="1862048"/>
          </a:xfrm>
          <a:prstGeom prst="rect">
            <a:avLst/>
          </a:prstGeom>
          <a:noFill/>
        </p:spPr>
        <p:txBody>
          <a:bodyPr wrap="square" rtlCol="0">
            <a:spAutoFit/>
          </a:bodyPr>
          <a:lstStyle/>
          <a:p>
            <a:r>
              <a:rPr lang="es-MX" sz="11500" dirty="0">
                <a:ln>
                  <a:solidFill>
                    <a:schemeClr val="tx1"/>
                  </a:solidFill>
                </a:ln>
                <a:latin typeface="+mj-lt"/>
              </a:rPr>
              <a:t>Coahuila</a:t>
            </a:r>
            <a:r>
              <a:rPr lang="es-MX" sz="4400" dirty="0">
                <a:ln>
                  <a:solidFill>
                    <a:schemeClr val="tx1"/>
                  </a:solidFill>
                </a:ln>
              </a:rPr>
              <a:t> </a:t>
            </a:r>
          </a:p>
        </p:txBody>
      </p:sp>
      <p:sp>
        <p:nvSpPr>
          <p:cNvPr id="9" name="CuadroTexto 8">
            <a:extLst>
              <a:ext uri="{FF2B5EF4-FFF2-40B4-BE49-F238E27FC236}">
                <a16:creationId xmlns:a16="http://schemas.microsoft.com/office/drawing/2014/main" id="{EAEAE43F-4AC6-4E06-8816-BD75D79B3CED}"/>
              </a:ext>
            </a:extLst>
          </p:cNvPr>
          <p:cNvSpPr txBox="1"/>
          <p:nvPr/>
        </p:nvSpPr>
        <p:spPr>
          <a:xfrm>
            <a:off x="2712251" y="2497976"/>
            <a:ext cx="6281129" cy="1862048"/>
          </a:xfrm>
          <a:prstGeom prst="rect">
            <a:avLst/>
          </a:prstGeom>
          <a:noFill/>
        </p:spPr>
        <p:txBody>
          <a:bodyPr wrap="square" rtlCol="0">
            <a:spAutoFit/>
          </a:bodyPr>
          <a:lstStyle/>
          <a:p>
            <a:r>
              <a:rPr lang="es-MX" sz="11500" dirty="0">
                <a:solidFill>
                  <a:schemeClr val="bg1"/>
                </a:solidFill>
                <a:latin typeface="+mj-lt"/>
              </a:rPr>
              <a:t>Coahuila</a:t>
            </a:r>
            <a:r>
              <a:rPr lang="es-MX" sz="4400" dirty="0"/>
              <a:t> </a:t>
            </a:r>
          </a:p>
        </p:txBody>
      </p:sp>
      <p:sp>
        <p:nvSpPr>
          <p:cNvPr id="10" name="CuadroTexto 9">
            <a:extLst>
              <a:ext uri="{FF2B5EF4-FFF2-40B4-BE49-F238E27FC236}">
                <a16:creationId xmlns:a16="http://schemas.microsoft.com/office/drawing/2014/main" id="{7328E288-B4AF-4E6E-8CB3-02CE4BE03154}"/>
              </a:ext>
            </a:extLst>
          </p:cNvPr>
          <p:cNvSpPr txBox="1"/>
          <p:nvPr/>
        </p:nvSpPr>
        <p:spPr>
          <a:xfrm>
            <a:off x="2809607" y="5657765"/>
            <a:ext cx="6572785" cy="954107"/>
          </a:xfrm>
          <a:prstGeom prst="rect">
            <a:avLst/>
          </a:prstGeom>
          <a:noFill/>
        </p:spPr>
        <p:txBody>
          <a:bodyPr wrap="square" rtlCol="0">
            <a:spAutoFit/>
          </a:bodyPr>
          <a:lstStyle/>
          <a:p>
            <a:r>
              <a:rPr lang="es-MX" sz="2800" b="1" dirty="0">
                <a:solidFill>
                  <a:schemeClr val="bg1"/>
                </a:solidFill>
              </a:rPr>
              <a:t>Veronica Esmeralda Gonzales Mata </a:t>
            </a:r>
          </a:p>
          <a:p>
            <a:pPr algn="ctr"/>
            <a:r>
              <a:rPr lang="es-MX" sz="2800" b="1" dirty="0">
                <a:solidFill>
                  <a:schemeClr val="bg1"/>
                </a:solidFill>
              </a:rPr>
              <a:t>2° D</a:t>
            </a:r>
            <a:endParaRPr lang="es-MX" b="1" dirty="0">
              <a:solidFill>
                <a:schemeClr val="bg1"/>
              </a:solidFill>
            </a:endParaRPr>
          </a:p>
        </p:txBody>
      </p:sp>
    </p:spTree>
    <p:extLst>
      <p:ext uri="{BB962C8B-B14F-4D97-AF65-F5344CB8AC3E}">
        <p14:creationId xmlns:p14="http://schemas.microsoft.com/office/powerpoint/2010/main" val="221106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96" name="Picture 12">
            <a:extLst>
              <a:ext uri="{FF2B5EF4-FFF2-40B4-BE49-F238E27FC236}">
                <a16:creationId xmlns:a16="http://schemas.microsoft.com/office/drawing/2014/main" id="{D214CF66-914F-497D-85D9-9312C039D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230" y="3706039"/>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EB521051-F064-4AF7-BA45-989A14BB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488" y="52663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CC668BC4-5D20-4A4E-AD20-7DA90B333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601" y="526637"/>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5D413D23-A409-4E17-8581-FAB4B84A2DC5}"/>
              </a:ext>
            </a:extLst>
          </p:cNvPr>
          <p:cNvSpPr/>
          <p:nvPr/>
        </p:nvSpPr>
        <p:spPr>
          <a:xfrm>
            <a:off x="770513" y="2799314"/>
            <a:ext cx="2982688" cy="523220"/>
          </a:xfrm>
          <a:prstGeom prst="rect">
            <a:avLst/>
          </a:prstGeom>
        </p:spPr>
        <p:txBody>
          <a:bodyPr wrap="square">
            <a:spAutoFit/>
          </a:bodyPr>
          <a:lstStyle/>
          <a:p>
            <a:pPr algn="ctr"/>
            <a:r>
              <a:rPr lang="es-MX" sz="2800" b="1" i="0" cap="all" dirty="0">
                <a:solidFill>
                  <a:schemeClr val="bg1"/>
                </a:solidFill>
                <a:effectLst/>
              </a:rPr>
              <a:t>CANDELA</a:t>
            </a:r>
          </a:p>
        </p:txBody>
      </p:sp>
      <p:sp>
        <p:nvSpPr>
          <p:cNvPr id="5" name="Rectángulo 4">
            <a:extLst>
              <a:ext uri="{FF2B5EF4-FFF2-40B4-BE49-F238E27FC236}">
                <a16:creationId xmlns:a16="http://schemas.microsoft.com/office/drawing/2014/main" id="{A7C853EA-AC23-439D-A88D-6B7826B33CF2}"/>
              </a:ext>
            </a:extLst>
          </p:cNvPr>
          <p:cNvSpPr/>
          <p:nvPr/>
        </p:nvSpPr>
        <p:spPr>
          <a:xfrm>
            <a:off x="5573488" y="2415809"/>
            <a:ext cx="3607911" cy="523220"/>
          </a:xfrm>
          <a:prstGeom prst="rect">
            <a:avLst/>
          </a:prstGeom>
        </p:spPr>
        <p:txBody>
          <a:bodyPr wrap="none">
            <a:spAutoFit/>
          </a:bodyPr>
          <a:lstStyle/>
          <a:p>
            <a:pPr algn="ctr"/>
            <a:r>
              <a:rPr lang="es-MX" sz="2800" b="1" cap="all" dirty="0">
                <a:solidFill>
                  <a:schemeClr val="bg1"/>
                </a:solidFill>
              </a:rPr>
              <a:t>CUATRO CIÉNEGAS</a:t>
            </a:r>
          </a:p>
        </p:txBody>
      </p:sp>
      <p:sp>
        <p:nvSpPr>
          <p:cNvPr id="7" name="Rectángulo 6">
            <a:extLst>
              <a:ext uri="{FF2B5EF4-FFF2-40B4-BE49-F238E27FC236}">
                <a16:creationId xmlns:a16="http://schemas.microsoft.com/office/drawing/2014/main" id="{9DAC952F-517B-42A7-BDE5-C96B0B7BD17C}"/>
              </a:ext>
            </a:extLst>
          </p:cNvPr>
          <p:cNvSpPr/>
          <p:nvPr/>
        </p:nvSpPr>
        <p:spPr>
          <a:xfrm>
            <a:off x="3138317" y="4034205"/>
            <a:ext cx="2183611" cy="523220"/>
          </a:xfrm>
          <a:prstGeom prst="rect">
            <a:avLst/>
          </a:prstGeom>
        </p:spPr>
        <p:txBody>
          <a:bodyPr wrap="none">
            <a:spAutoFit/>
          </a:bodyPr>
          <a:lstStyle/>
          <a:p>
            <a:pPr algn="ctr"/>
            <a:r>
              <a:rPr lang="es-MX" sz="2800" b="1" i="0" cap="all" dirty="0">
                <a:solidFill>
                  <a:schemeClr val="bg1"/>
                </a:solidFill>
                <a:effectLst/>
              </a:rPr>
              <a:t>GUERRERO</a:t>
            </a:r>
          </a:p>
        </p:txBody>
      </p:sp>
      <p:pic>
        <p:nvPicPr>
          <p:cNvPr id="16394" name="Picture 10">
            <a:extLst>
              <a:ext uri="{FF2B5EF4-FFF2-40B4-BE49-F238E27FC236}">
                <a16:creationId xmlns:a16="http://schemas.microsoft.com/office/drawing/2014/main" id="{6B3F3640-E7D9-43A8-B0C7-5CFFDACAA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317" y="3706039"/>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CB3B77FF-95A2-4F85-AE06-B88E58D0BE4E}"/>
              </a:ext>
            </a:extLst>
          </p:cNvPr>
          <p:cNvSpPr/>
          <p:nvPr/>
        </p:nvSpPr>
        <p:spPr>
          <a:xfrm>
            <a:off x="7013473" y="5763280"/>
            <a:ext cx="3642344" cy="461665"/>
          </a:xfrm>
          <a:prstGeom prst="rect">
            <a:avLst/>
          </a:prstGeom>
        </p:spPr>
        <p:txBody>
          <a:bodyPr wrap="none">
            <a:spAutoFit/>
          </a:bodyPr>
          <a:lstStyle/>
          <a:p>
            <a:pPr algn="ctr"/>
            <a:r>
              <a:rPr lang="es-MX" sz="2400" b="1" i="0" cap="all" dirty="0">
                <a:solidFill>
                  <a:schemeClr val="bg1"/>
                </a:solidFill>
                <a:effectLst/>
              </a:rPr>
              <a:t>PARRAS DE LA FUENTE</a:t>
            </a:r>
          </a:p>
        </p:txBody>
      </p:sp>
      <p:cxnSp>
        <p:nvCxnSpPr>
          <p:cNvPr id="17" name="Conector recto 16">
            <a:extLst>
              <a:ext uri="{FF2B5EF4-FFF2-40B4-BE49-F238E27FC236}">
                <a16:creationId xmlns:a16="http://schemas.microsoft.com/office/drawing/2014/main" id="{B1173607-55ED-4A33-B7FE-5F81657AF215}"/>
              </a:ext>
            </a:extLst>
          </p:cNvPr>
          <p:cNvCxnSpPr>
            <a:cxnSpLocks/>
          </p:cNvCxnSpPr>
          <p:nvPr/>
        </p:nvCxnSpPr>
        <p:spPr>
          <a:xfrm>
            <a:off x="568422" y="526637"/>
            <a:ext cx="2" cy="6064196"/>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13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E0D6DF-F714-46EE-833A-9BBE8479FC81}"/>
              </a:ext>
            </a:extLst>
          </p:cNvPr>
          <p:cNvSpPr/>
          <p:nvPr/>
        </p:nvSpPr>
        <p:spPr>
          <a:xfrm>
            <a:off x="0" y="502921"/>
            <a:ext cx="10798629" cy="56134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A2538429-90BA-4BF2-AA39-FF761E398CD1}"/>
              </a:ext>
            </a:extLst>
          </p:cNvPr>
          <p:cNvSpPr>
            <a:spLocks noGrp="1"/>
          </p:cNvSpPr>
          <p:nvPr>
            <p:ph type="title"/>
          </p:nvPr>
        </p:nvSpPr>
        <p:spPr>
          <a:xfrm>
            <a:off x="4314373" y="741679"/>
            <a:ext cx="5986716" cy="1325563"/>
          </a:xfrm>
        </p:spPr>
        <p:txBody>
          <a:bodyPr/>
          <a:lstStyle/>
          <a:p>
            <a:pPr algn="ctr"/>
            <a:r>
              <a:rPr lang="es-ES" dirty="0"/>
              <a:t> </a:t>
            </a:r>
            <a:r>
              <a:rPr lang="es-ES" b="1" dirty="0">
                <a:solidFill>
                  <a:schemeClr val="tx1"/>
                </a:solidFill>
              </a:rPr>
              <a:t>Lugares arqueológicos</a:t>
            </a:r>
            <a:r>
              <a:rPr lang="es-ES" b="1" dirty="0">
                <a:solidFill>
                  <a:schemeClr val="bg1"/>
                </a:solidFill>
              </a:rPr>
              <a:t>.</a:t>
            </a:r>
            <a:endParaRPr lang="es-MX" dirty="0">
              <a:solidFill>
                <a:schemeClr val="bg1"/>
              </a:solidFill>
            </a:endParaRPr>
          </a:p>
        </p:txBody>
      </p:sp>
      <p:pic>
        <p:nvPicPr>
          <p:cNvPr id="3" name="Picture 4">
            <a:extLst>
              <a:ext uri="{FF2B5EF4-FFF2-40B4-BE49-F238E27FC236}">
                <a16:creationId xmlns:a16="http://schemas.microsoft.com/office/drawing/2014/main" id="{55796E98-87BF-4DB4-B92F-CB8697168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1679"/>
            <a:ext cx="4212771" cy="48562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FB4DC93-5F34-4143-9209-FD34991D8B20}"/>
              </a:ext>
            </a:extLst>
          </p:cNvPr>
          <p:cNvSpPr/>
          <p:nvPr/>
        </p:nvSpPr>
        <p:spPr>
          <a:xfrm>
            <a:off x="4459516" y="2543990"/>
            <a:ext cx="6096000" cy="2246769"/>
          </a:xfrm>
          <a:prstGeom prst="rect">
            <a:avLst/>
          </a:prstGeom>
        </p:spPr>
        <p:txBody>
          <a:bodyPr wrap="square">
            <a:spAutoFit/>
          </a:bodyPr>
          <a:lstStyle/>
          <a:p>
            <a:pPr algn="ctr"/>
            <a:r>
              <a:rPr lang="es-MX" sz="2000" b="1" i="0" cap="all" dirty="0">
                <a:effectLst/>
              </a:rPr>
              <a:t>PETROGRABADOS</a:t>
            </a:r>
          </a:p>
          <a:p>
            <a:pPr algn="just"/>
            <a:r>
              <a:rPr lang="es-MX" sz="2000" b="0" i="0" dirty="0">
                <a:effectLst/>
              </a:rPr>
              <a:t>El estado es ricos en petrograbados y pinturas rupestres. Estos existen en Ocampo, Cuatro Ciénegas, San Pedro, Torreón, Francisco I. Madero, Ramos Arizpe y Parras. Habitaron los coahuiltecos, kikapúes y guachichiles, mascogos, hace más de 12 mil años.</a:t>
            </a:r>
          </a:p>
        </p:txBody>
      </p:sp>
    </p:spTree>
    <p:extLst>
      <p:ext uri="{BB962C8B-B14F-4D97-AF65-F5344CB8AC3E}">
        <p14:creationId xmlns:p14="http://schemas.microsoft.com/office/powerpoint/2010/main" val="385544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7200FC4-F85E-4184-833F-7EDCF9A3BE37}"/>
              </a:ext>
            </a:extLst>
          </p:cNvPr>
          <p:cNvSpPr>
            <a:spLocks noGrp="1"/>
          </p:cNvSpPr>
          <p:nvPr>
            <p:ph type="title"/>
          </p:nvPr>
        </p:nvSpPr>
        <p:spPr>
          <a:xfrm>
            <a:off x="2775859" y="146593"/>
            <a:ext cx="5986716" cy="1325563"/>
          </a:xfrm>
        </p:spPr>
        <p:txBody>
          <a:bodyPr/>
          <a:lstStyle/>
          <a:p>
            <a:pPr algn="ctr"/>
            <a:r>
              <a:rPr lang="es-ES" dirty="0"/>
              <a:t> </a:t>
            </a:r>
            <a:r>
              <a:rPr lang="es-ES" sz="4800" dirty="0">
                <a:solidFill>
                  <a:schemeClr val="bg1">
                    <a:lumMod val="50000"/>
                  </a:schemeClr>
                </a:solidFill>
              </a:rPr>
              <a:t>Museos </a:t>
            </a:r>
            <a:endParaRPr lang="es-MX" dirty="0">
              <a:solidFill>
                <a:schemeClr val="bg1">
                  <a:lumMod val="50000"/>
                </a:schemeClr>
              </a:solidFill>
            </a:endParaRPr>
          </a:p>
        </p:txBody>
      </p:sp>
      <p:cxnSp>
        <p:nvCxnSpPr>
          <p:cNvPr id="15" name="Conector recto 14">
            <a:extLst>
              <a:ext uri="{FF2B5EF4-FFF2-40B4-BE49-F238E27FC236}">
                <a16:creationId xmlns:a16="http://schemas.microsoft.com/office/drawing/2014/main" id="{72D6FF58-CDD4-4B36-BE1C-5DBCB60BFC7E}"/>
              </a:ext>
            </a:extLst>
          </p:cNvPr>
          <p:cNvCxnSpPr>
            <a:cxnSpLocks/>
          </p:cNvCxnSpPr>
          <p:nvPr/>
        </p:nvCxnSpPr>
        <p:spPr>
          <a:xfrm>
            <a:off x="425607" y="769357"/>
            <a:ext cx="3241572"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A5F3CD8-427D-4EBF-9D7C-DB804FE24908}"/>
              </a:ext>
            </a:extLst>
          </p:cNvPr>
          <p:cNvCxnSpPr>
            <a:cxnSpLocks/>
          </p:cNvCxnSpPr>
          <p:nvPr/>
        </p:nvCxnSpPr>
        <p:spPr>
          <a:xfrm>
            <a:off x="7443264" y="769357"/>
            <a:ext cx="3241572"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pic>
        <p:nvPicPr>
          <p:cNvPr id="20558" name="Picture 78" descr="Ver las imágenes de origen">
            <a:extLst>
              <a:ext uri="{FF2B5EF4-FFF2-40B4-BE49-F238E27FC236}">
                <a16:creationId xmlns:a16="http://schemas.microsoft.com/office/drawing/2014/main" id="{4A3118F8-B27C-4620-8B88-CAB6EC5C0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07" y="1227295"/>
            <a:ext cx="3435576" cy="2201705"/>
          </a:xfrm>
          <a:prstGeom prst="rect">
            <a:avLst/>
          </a:prstGeom>
          <a:noFill/>
          <a:extLst>
            <a:ext uri="{909E8E84-426E-40DD-AFC4-6F175D3DCCD1}">
              <a14:hiddenFill xmlns:a14="http://schemas.microsoft.com/office/drawing/2010/main">
                <a:solidFill>
                  <a:srgbClr val="FFFFFF"/>
                </a:solidFill>
              </a14:hiddenFill>
            </a:ext>
          </a:extLst>
        </p:spPr>
      </p:pic>
      <p:pic>
        <p:nvPicPr>
          <p:cNvPr id="20560" name="Picture 80" descr="Ver las imágenes de origen">
            <a:extLst>
              <a:ext uri="{FF2B5EF4-FFF2-40B4-BE49-F238E27FC236}">
                <a16:creationId xmlns:a16="http://schemas.microsoft.com/office/drawing/2014/main" id="{51B8C5AA-B3CD-4A36-A7AC-0787980F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07" y="3704771"/>
            <a:ext cx="3435576" cy="22653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C0546400-CC60-499C-A261-3C685B543DCA}"/>
              </a:ext>
            </a:extLst>
          </p:cNvPr>
          <p:cNvSpPr/>
          <p:nvPr/>
        </p:nvSpPr>
        <p:spPr>
          <a:xfrm>
            <a:off x="4049486" y="1143691"/>
            <a:ext cx="7063341" cy="4852098"/>
          </a:xfrm>
          <a:prstGeom prst="rect">
            <a:avLst/>
          </a:prstGeom>
        </p:spPr>
        <p:txBody>
          <a:bodyPr wrap="square">
            <a:spAutoFit/>
          </a:bodyPr>
          <a:lstStyle/>
          <a:p>
            <a:pPr marL="342900" indent="-342900">
              <a:lnSpc>
                <a:spcPct val="150000"/>
              </a:lnSpc>
              <a:buFont typeface="+mj-lt"/>
              <a:buAutoNum type="arabicPeriod"/>
            </a:pPr>
            <a:r>
              <a:rPr lang="es-MX" sz="1600" dirty="0">
                <a:solidFill>
                  <a:schemeClr val="bg1"/>
                </a:solidFill>
                <a:hlinkClick r:id="rId4">
                  <a:extLst>
                    <a:ext uri="{A12FA001-AC4F-418D-AE19-62706E023703}">
                      <ahyp:hlinkClr xmlns:ahyp="http://schemas.microsoft.com/office/drawing/2018/hyperlinkcolor" val="tx"/>
                    </a:ext>
                  </a:extLst>
                </a:hlinkClick>
              </a:rPr>
              <a:t>Museo José Ángel </a:t>
            </a:r>
            <a:r>
              <a:rPr lang="es-MX" sz="1600" dirty="0">
                <a:solidFill>
                  <a:schemeClr val="bg1"/>
                </a:solidFill>
              </a:rPr>
              <a:t>Villarreal, Acuña, Coahuila</a:t>
            </a:r>
          </a:p>
          <a:p>
            <a:pPr marL="342900" indent="-342900">
              <a:lnSpc>
                <a:spcPct val="150000"/>
              </a:lnSpc>
              <a:buFont typeface="+mj-lt"/>
              <a:buAutoNum type="arabicPeriod"/>
            </a:pPr>
            <a:r>
              <a:rPr lang="es-MX" sz="1600" dirty="0">
                <a:solidFill>
                  <a:schemeClr val="bg1"/>
                </a:solidFill>
                <a:hlinkClick r:id="rId5">
                  <a:extLst>
                    <a:ext uri="{A12FA001-AC4F-418D-AE19-62706E023703}">
                      <ahyp:hlinkClr xmlns:ahyp="http://schemas.microsoft.com/office/drawing/2018/hyperlinkcolor" val="tx"/>
                    </a:ext>
                  </a:extLst>
                </a:hlinkClick>
              </a:rPr>
              <a:t>Museo Cultural de Arteaga</a:t>
            </a:r>
            <a:r>
              <a:rPr lang="es-MX" sz="1600" dirty="0">
                <a:solidFill>
                  <a:schemeClr val="bg1"/>
                </a:solidFill>
              </a:rPr>
              <a:t>, Arteaga, Coahuila</a:t>
            </a:r>
          </a:p>
          <a:p>
            <a:pPr marL="342900" indent="-342900">
              <a:lnSpc>
                <a:spcPct val="150000"/>
              </a:lnSpc>
              <a:buFont typeface="+mj-lt"/>
              <a:buAutoNum type="arabicPeriod"/>
            </a:pPr>
            <a:r>
              <a:rPr lang="es-MX" sz="1600" dirty="0">
                <a:solidFill>
                  <a:schemeClr val="bg1"/>
                </a:solidFill>
                <a:hlinkClick r:id="rId6">
                  <a:extLst>
                    <a:ext uri="{A12FA001-AC4F-418D-AE19-62706E023703}">
                      <ahyp:hlinkClr xmlns:ahyp="http://schemas.microsoft.com/office/drawing/2018/hyperlinkcolor" val="tx"/>
                    </a:ext>
                  </a:extLst>
                </a:hlinkClick>
              </a:rPr>
              <a:t>Museo de las Momias de San Antonio de las Alazanas</a:t>
            </a:r>
            <a:r>
              <a:rPr lang="es-MX" sz="1600" dirty="0">
                <a:solidFill>
                  <a:schemeClr val="bg1"/>
                </a:solidFill>
              </a:rPr>
              <a:t>, Arteaga, Coahuila</a:t>
            </a:r>
          </a:p>
          <a:p>
            <a:pPr marL="342900" indent="-342900">
              <a:lnSpc>
                <a:spcPct val="150000"/>
              </a:lnSpc>
              <a:buFont typeface="+mj-lt"/>
              <a:buAutoNum type="arabicPeriod"/>
            </a:pPr>
            <a:r>
              <a:rPr lang="es-MX" sz="1600" dirty="0">
                <a:solidFill>
                  <a:schemeClr val="bg1"/>
                </a:solidFill>
                <a:hlinkClick r:id="rId7">
                  <a:extLst>
                    <a:ext uri="{A12FA001-AC4F-418D-AE19-62706E023703}">
                      <ahyp:hlinkClr xmlns:ahyp="http://schemas.microsoft.com/office/drawing/2018/hyperlinkcolor" val="tx"/>
                    </a:ext>
                  </a:extLst>
                </a:hlinkClick>
              </a:rPr>
              <a:t>Museo de la Casa de la Cultura de Cuatro Ciénegas</a:t>
            </a:r>
            <a:r>
              <a:rPr lang="es-MX" sz="1600" dirty="0">
                <a:solidFill>
                  <a:schemeClr val="bg1"/>
                </a:solidFill>
              </a:rPr>
              <a:t>, Cuatro Ciénegas, Coahuila</a:t>
            </a:r>
          </a:p>
          <a:p>
            <a:pPr marL="342900" indent="-342900">
              <a:lnSpc>
                <a:spcPct val="150000"/>
              </a:lnSpc>
              <a:buFont typeface="+mj-lt"/>
              <a:buAutoNum type="arabicPeriod"/>
            </a:pPr>
            <a:r>
              <a:rPr lang="es-MX" sz="1600" dirty="0">
                <a:solidFill>
                  <a:schemeClr val="bg1"/>
                </a:solidFill>
                <a:hlinkClick r:id="rId8">
                  <a:extLst>
                    <a:ext uri="{A12FA001-AC4F-418D-AE19-62706E023703}">
                      <ahyp:hlinkClr xmlns:ahyp="http://schemas.microsoft.com/office/drawing/2018/hyperlinkcolor" val="tx"/>
                    </a:ext>
                  </a:extLst>
                </a:hlinkClick>
              </a:rPr>
              <a:t>Museo Casa Venustiano Carranza</a:t>
            </a:r>
            <a:r>
              <a:rPr lang="es-MX" sz="1600" dirty="0">
                <a:solidFill>
                  <a:schemeClr val="bg1"/>
                </a:solidFill>
              </a:rPr>
              <a:t>, Cuatro Ciénegas, Coahuila</a:t>
            </a:r>
          </a:p>
          <a:p>
            <a:pPr marL="342900" indent="-342900">
              <a:lnSpc>
                <a:spcPct val="150000"/>
              </a:lnSpc>
              <a:buFont typeface="+mj-lt"/>
              <a:buAutoNum type="arabicPeriod"/>
            </a:pPr>
            <a:r>
              <a:rPr lang="es-MX" sz="1600" dirty="0">
                <a:solidFill>
                  <a:schemeClr val="bg1"/>
                </a:solidFill>
                <a:hlinkClick r:id="rId9">
                  <a:extLst>
                    <a:ext uri="{A12FA001-AC4F-418D-AE19-62706E023703}">
                      <ahyp:hlinkClr xmlns:ahyp="http://schemas.microsoft.com/office/drawing/2018/hyperlinkcolor" val="tx"/>
                    </a:ext>
                  </a:extLst>
                </a:hlinkClick>
              </a:rPr>
              <a:t>Museo Ejido San Juan de Boquillas</a:t>
            </a:r>
            <a:r>
              <a:rPr lang="es-MX" sz="1600" dirty="0">
                <a:solidFill>
                  <a:schemeClr val="bg1"/>
                </a:solidFill>
              </a:rPr>
              <a:t>, Cuatro Ciénegas, Coahuila</a:t>
            </a:r>
          </a:p>
          <a:p>
            <a:pPr marL="342900" indent="-342900">
              <a:lnSpc>
                <a:spcPct val="150000"/>
              </a:lnSpc>
              <a:buFont typeface="+mj-lt"/>
              <a:buAutoNum type="arabicPeriod"/>
            </a:pPr>
            <a:r>
              <a:rPr lang="es-MX" sz="1600" dirty="0">
                <a:solidFill>
                  <a:schemeClr val="bg1"/>
                </a:solidFill>
                <a:hlinkClick r:id="rId10">
                  <a:extLst>
                    <a:ext uri="{A12FA001-AC4F-418D-AE19-62706E023703}">
                      <ahyp:hlinkClr xmlns:ahyp="http://schemas.microsoft.com/office/drawing/2018/hyperlinkcolor" val="tx"/>
                    </a:ext>
                  </a:extLst>
                </a:hlinkClick>
              </a:rPr>
              <a:t>Museo Comunitario Casa de la Cultura</a:t>
            </a:r>
            <a:r>
              <a:rPr lang="es-MX" sz="1600" dirty="0">
                <a:solidFill>
                  <a:schemeClr val="bg1"/>
                </a:solidFill>
              </a:rPr>
              <a:t>, Madero, Coahuila</a:t>
            </a:r>
          </a:p>
          <a:p>
            <a:pPr marL="342900" indent="-342900">
              <a:lnSpc>
                <a:spcPct val="150000"/>
              </a:lnSpc>
              <a:buFont typeface="+mj-lt"/>
              <a:buAutoNum type="arabicPeriod"/>
            </a:pPr>
            <a:r>
              <a:rPr lang="es-MX" sz="1600" dirty="0">
                <a:solidFill>
                  <a:schemeClr val="bg1"/>
                </a:solidFill>
                <a:hlinkClick r:id="rId11">
                  <a:extLst>
                    <a:ext uri="{A12FA001-AC4F-418D-AE19-62706E023703}">
                      <ahyp:hlinkClr xmlns:ahyp="http://schemas.microsoft.com/office/drawing/2018/hyperlinkcolor" val="tx"/>
                    </a:ext>
                  </a:extLst>
                </a:hlinkClick>
              </a:rPr>
              <a:t>Museo Comunitario de la Casa de la Cultura de Francisco I. Madero</a:t>
            </a:r>
            <a:r>
              <a:rPr lang="es-MX" sz="1600" dirty="0">
                <a:solidFill>
                  <a:schemeClr val="bg1"/>
                </a:solidFill>
              </a:rPr>
              <a:t>, Francisco I. Madero, Coahuila</a:t>
            </a:r>
          </a:p>
          <a:p>
            <a:pPr marL="342900" indent="-342900">
              <a:lnSpc>
                <a:spcPct val="150000"/>
              </a:lnSpc>
              <a:buFont typeface="+mj-lt"/>
              <a:buAutoNum type="arabicPeriod"/>
            </a:pPr>
            <a:r>
              <a:rPr lang="es-MX" sz="1600" dirty="0">
                <a:solidFill>
                  <a:schemeClr val="bg1"/>
                </a:solidFill>
                <a:hlinkClick r:id="rId12">
                  <a:extLst>
                    <a:ext uri="{A12FA001-AC4F-418D-AE19-62706E023703}">
                      <ahyp:hlinkClr xmlns:ahyp="http://schemas.microsoft.com/office/drawing/2018/hyperlinkcolor" val="tx"/>
                    </a:ext>
                  </a:extLst>
                </a:hlinkClick>
              </a:rPr>
              <a:t>Museo de Historia </a:t>
            </a:r>
            <a:r>
              <a:rPr lang="es-MX" sz="1600" dirty="0" err="1">
                <a:solidFill>
                  <a:schemeClr val="bg1"/>
                </a:solidFill>
                <a:hlinkClick r:id="rId12">
                  <a:extLst>
                    <a:ext uri="{A12FA001-AC4F-418D-AE19-62706E023703}">
                      <ahyp:hlinkClr xmlns:ahyp="http://schemas.microsoft.com/office/drawing/2018/hyperlinkcolor" val="tx"/>
                    </a:ext>
                  </a:extLst>
                </a:hlinkClick>
              </a:rPr>
              <a:t>Atlahuaco</a:t>
            </a:r>
            <a:r>
              <a:rPr lang="es-MX" sz="1600" dirty="0">
                <a:solidFill>
                  <a:schemeClr val="bg1"/>
                </a:solidFill>
              </a:rPr>
              <a:t>, General Cepeda, Coahuila</a:t>
            </a:r>
          </a:p>
          <a:p>
            <a:pPr marL="342900" indent="-342900">
              <a:lnSpc>
                <a:spcPct val="150000"/>
              </a:lnSpc>
              <a:buFont typeface="+mj-lt"/>
              <a:buAutoNum type="arabicPeriod"/>
            </a:pPr>
            <a:r>
              <a:rPr lang="es-MX" sz="1600" dirty="0">
                <a:solidFill>
                  <a:schemeClr val="bg1"/>
                </a:solidFill>
                <a:hlinkClick r:id="rId13">
                  <a:extLst>
                    <a:ext uri="{A12FA001-AC4F-418D-AE19-62706E023703}">
                      <ahyp:hlinkClr xmlns:ahyp="http://schemas.microsoft.com/office/drawing/2018/hyperlinkcolor" val="tx"/>
                    </a:ext>
                  </a:extLst>
                </a:hlinkClick>
              </a:rPr>
              <a:t>Museo Paleontológico de Rincón Colorado</a:t>
            </a:r>
            <a:r>
              <a:rPr lang="es-MX" sz="1600" dirty="0">
                <a:solidFill>
                  <a:schemeClr val="bg1"/>
                </a:solidFill>
              </a:rPr>
              <a:t>, General Cepeda, Coahuila</a:t>
            </a:r>
          </a:p>
        </p:txBody>
      </p:sp>
    </p:spTree>
    <p:extLst>
      <p:ext uri="{BB962C8B-B14F-4D97-AF65-F5344CB8AC3E}">
        <p14:creationId xmlns:p14="http://schemas.microsoft.com/office/powerpoint/2010/main" val="131065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E2BD5C7-117A-486A-A2E4-0129CFA3114C}"/>
              </a:ext>
            </a:extLst>
          </p:cNvPr>
          <p:cNvSpPr>
            <a:spLocks noChangeArrowheads="1"/>
          </p:cNvSpPr>
          <p:nvPr/>
        </p:nvSpPr>
        <p:spPr bwMode="auto">
          <a:xfrm>
            <a:off x="229507" y="762637"/>
            <a:ext cx="5023303" cy="4231928"/>
          </a:xfrm>
          <a:prstGeom prst="rect">
            <a:avLst/>
          </a:prstGeom>
          <a:solidFill>
            <a:schemeClr val="tx1"/>
          </a:solid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es-MX" altLang="es-MX" sz="1600" i="0" u="sng" strike="noStrike" cap="none" normalizeH="0" baseline="0" dirty="0">
                <a:ln>
                  <a:noFill/>
                </a:ln>
                <a:solidFill>
                  <a:schemeClr val="bg1"/>
                </a:solidFill>
                <a:effectLst/>
                <a:latin typeface="+mn-lt"/>
                <a:hlinkClick r:id="rId2">
                  <a:extLst>
                    <a:ext uri="{A12FA001-AC4F-418D-AE19-62706E023703}">
                      <ahyp:hlinkClr xmlns:ahyp="http://schemas.microsoft.com/office/drawing/2018/hyperlinkcolor" val="tx"/>
                    </a:ext>
                  </a:extLst>
                </a:hlinkClick>
              </a:rPr>
              <a:t>Museo Emilio Indio Fernández</a:t>
            </a:r>
            <a:r>
              <a:rPr kumimoji="0" lang="es-MX" altLang="es-MX" sz="1600" i="0" u="sng" strike="noStrike" cap="none" normalizeH="0" baseline="0" dirty="0">
                <a:ln>
                  <a:noFill/>
                </a:ln>
                <a:solidFill>
                  <a:schemeClr val="bg1"/>
                </a:solidFill>
                <a:effectLst/>
                <a:latin typeface="+mn-lt"/>
              </a:rPr>
              <a:t>, Juárez,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es-MX" altLang="es-MX" sz="1600" i="0" u="sng" strike="noStrike" cap="none" normalizeH="0" baseline="0" dirty="0">
                <a:ln>
                  <a:noFill/>
                </a:ln>
                <a:solidFill>
                  <a:schemeClr val="bg1"/>
                </a:solidFill>
                <a:effectLst/>
                <a:latin typeface="+mn-lt"/>
                <a:hlinkClick r:id="rId3">
                  <a:extLst>
                    <a:ext uri="{A12FA001-AC4F-418D-AE19-62706E023703}">
                      <ahyp:hlinkClr xmlns:ahyp="http://schemas.microsoft.com/office/drawing/2018/hyperlinkcolor" val="tx"/>
                    </a:ext>
                  </a:extLst>
                </a:hlinkClick>
              </a:rPr>
              <a:t>Museo Juarista</a:t>
            </a:r>
            <a:r>
              <a:rPr kumimoji="0" lang="es-MX" altLang="es-MX" sz="1600" i="0" u="sng" strike="noStrike" cap="none" normalizeH="0" baseline="0" dirty="0">
                <a:ln>
                  <a:noFill/>
                </a:ln>
                <a:solidFill>
                  <a:schemeClr val="bg1"/>
                </a:solidFill>
                <a:effectLst/>
                <a:latin typeface="+mn-lt"/>
              </a:rPr>
              <a:t>, Matamoros,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es-MX" altLang="es-MX" sz="1600" i="0" u="sng" strike="noStrike" cap="none" normalizeH="0" baseline="0" dirty="0">
                <a:ln>
                  <a:noFill/>
                </a:ln>
                <a:solidFill>
                  <a:schemeClr val="bg1"/>
                </a:solidFill>
                <a:effectLst/>
                <a:latin typeface="+mn-lt"/>
                <a:hlinkClick r:id="rId4">
                  <a:extLst>
                    <a:ext uri="{A12FA001-AC4F-418D-AE19-62706E023703}">
                      <ahyp:hlinkClr xmlns:ahyp="http://schemas.microsoft.com/office/drawing/2018/hyperlinkcolor" val="tx"/>
                    </a:ext>
                  </a:extLst>
                </a:hlinkClick>
              </a:rPr>
              <a:t>Museo Municipal Gral. Jesús González Herrera</a:t>
            </a:r>
            <a:r>
              <a:rPr kumimoji="0" lang="es-MX" altLang="es-MX" sz="1600" i="0" u="sng" strike="noStrike" cap="none" normalizeH="0" baseline="0" dirty="0">
                <a:ln>
                  <a:noFill/>
                </a:ln>
                <a:solidFill>
                  <a:schemeClr val="bg1"/>
                </a:solidFill>
                <a:effectLst/>
                <a:latin typeface="+mn-lt"/>
              </a:rPr>
              <a:t>, Matamoros,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es-MX" altLang="es-MX" sz="1600" i="0" u="sng" strike="noStrike" cap="none" normalizeH="0" baseline="0" dirty="0">
                <a:ln>
                  <a:noFill/>
                </a:ln>
                <a:solidFill>
                  <a:schemeClr val="bg1"/>
                </a:solidFill>
                <a:effectLst/>
                <a:latin typeface="+mn-lt"/>
                <a:hlinkClick r:id="rId5">
                  <a:extLst>
                    <a:ext uri="{A12FA001-AC4F-418D-AE19-62706E023703}">
                      <ahyp:hlinkClr xmlns:ahyp="http://schemas.microsoft.com/office/drawing/2018/hyperlinkcolor" val="tx"/>
                    </a:ext>
                  </a:extLst>
                </a:hlinkClick>
              </a:rPr>
              <a:t>Museo Coahuila y Texas</a:t>
            </a:r>
            <a:r>
              <a:rPr kumimoji="0" lang="es-MX" altLang="es-MX" sz="1600" i="0" u="sng" strike="noStrike" cap="none" normalizeH="0" baseline="0" dirty="0">
                <a:ln>
                  <a:noFill/>
                </a:ln>
                <a:solidFill>
                  <a:schemeClr val="bg1"/>
                </a:solidFill>
                <a:effectLst/>
                <a:latin typeface="+mn-lt"/>
              </a:rPr>
              <a:t>, Monclova,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es-MX" altLang="es-MX" sz="1600" i="0" u="sng" strike="noStrike" cap="none" normalizeH="0" baseline="0" dirty="0">
                <a:ln>
                  <a:noFill/>
                </a:ln>
                <a:solidFill>
                  <a:schemeClr val="bg1"/>
                </a:solidFill>
                <a:effectLst/>
                <a:latin typeface="+mn-lt"/>
                <a:hlinkClick r:id="rId6">
                  <a:extLst>
                    <a:ext uri="{A12FA001-AC4F-418D-AE19-62706E023703}">
                      <ahyp:hlinkClr xmlns:ahyp="http://schemas.microsoft.com/office/drawing/2018/hyperlinkcolor" val="tx"/>
                    </a:ext>
                  </a:extLst>
                </a:hlinkClick>
              </a:rPr>
              <a:t>Museo El Polvorín</a:t>
            </a:r>
            <a:r>
              <a:rPr kumimoji="0" lang="es-MX" altLang="es-MX" sz="1600" i="0" u="sng" strike="noStrike" cap="none" normalizeH="0" baseline="0" dirty="0">
                <a:ln>
                  <a:noFill/>
                </a:ln>
                <a:solidFill>
                  <a:schemeClr val="bg1"/>
                </a:solidFill>
                <a:effectLst/>
                <a:latin typeface="+mn-lt"/>
              </a:rPr>
              <a:t>, </a:t>
            </a:r>
            <a:r>
              <a:rPr lang="es-MX" altLang="es-MX" sz="1600" u="sng" dirty="0">
                <a:solidFill>
                  <a:schemeClr val="bg1"/>
                </a:solidFill>
                <a:latin typeface="+mn-lt"/>
              </a:rPr>
              <a:t>Monclova,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7">
                  <a:extLst>
                    <a:ext uri="{A12FA001-AC4F-418D-AE19-62706E023703}">
                      <ahyp:hlinkClr xmlns:ahyp="http://schemas.microsoft.com/office/drawing/2018/hyperlinkcolor" val="tx"/>
                    </a:ext>
                  </a:extLst>
                </a:hlinkClick>
              </a:rPr>
              <a:t>Museo Biblioteca Harold R. Pape</a:t>
            </a:r>
            <a:r>
              <a:rPr lang="es-MX" altLang="es-MX" sz="1600" u="sng" dirty="0">
                <a:solidFill>
                  <a:schemeClr val="bg1"/>
                </a:solidFill>
                <a:latin typeface="+mn-lt"/>
              </a:rPr>
              <a:t>, Monclova,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8">
                  <a:extLst>
                    <a:ext uri="{A12FA001-AC4F-418D-AE19-62706E023703}">
                      <ahyp:hlinkClr xmlns:ahyp="http://schemas.microsoft.com/office/drawing/2018/hyperlinkcolor" val="tx"/>
                    </a:ext>
                  </a:extLst>
                </a:hlinkClick>
              </a:rPr>
              <a:t>Museo Histórico de Múzquiz</a:t>
            </a:r>
            <a:r>
              <a:rPr lang="es-MX" altLang="es-MX" sz="1600" u="sng" dirty="0">
                <a:solidFill>
                  <a:schemeClr val="bg1"/>
                </a:solidFill>
                <a:latin typeface="+mn-lt"/>
              </a:rPr>
              <a:t>, Múzquiz,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9">
                  <a:extLst>
                    <a:ext uri="{A12FA001-AC4F-418D-AE19-62706E023703}">
                      <ahyp:hlinkClr xmlns:ahyp="http://schemas.microsoft.com/office/drawing/2018/hyperlinkcolor" val="tx"/>
                    </a:ext>
                  </a:extLst>
                </a:hlinkClick>
              </a:rPr>
              <a:t>Museo Quinta Julio Galán Romo </a:t>
            </a:r>
            <a:r>
              <a:rPr lang="es-MX" altLang="es-MX" sz="1600" u="sng" dirty="0">
                <a:solidFill>
                  <a:schemeClr val="bg1"/>
                </a:solidFill>
                <a:latin typeface="+mn-lt"/>
              </a:rPr>
              <a:t>, Múzquiz,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10">
                  <a:extLst>
                    <a:ext uri="{A12FA001-AC4F-418D-AE19-62706E023703}">
                      <ahyp:hlinkClr xmlns:ahyp="http://schemas.microsoft.com/office/drawing/2018/hyperlinkcolor" val="tx"/>
                    </a:ext>
                  </a:extLst>
                </a:hlinkClick>
              </a:rPr>
              <a:t>Museo de Paleontología de Múzquiz</a:t>
            </a:r>
            <a:r>
              <a:rPr lang="es-MX" altLang="es-MX" sz="1600" u="sng" dirty="0">
                <a:solidFill>
                  <a:schemeClr val="bg1"/>
                </a:solidFill>
                <a:latin typeface="+mn-lt"/>
              </a:rPr>
              <a:t>, Múzquiz,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11">
                  <a:extLst>
                    <a:ext uri="{A12FA001-AC4F-418D-AE19-62706E023703}">
                      <ahyp:hlinkClr xmlns:ahyp="http://schemas.microsoft.com/office/drawing/2018/hyperlinkcolor" val="tx"/>
                    </a:ext>
                  </a:extLst>
                </a:hlinkClick>
              </a:rPr>
              <a:t>Museo Cultural de Nadadores Doctor Américo de la Cruz</a:t>
            </a:r>
            <a:r>
              <a:rPr lang="es-MX" altLang="es-MX" sz="1600" u="sng" dirty="0">
                <a:solidFill>
                  <a:schemeClr val="bg1"/>
                </a:solidFill>
                <a:latin typeface="+mn-lt"/>
              </a:rPr>
              <a:t>, Nadadores,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hlinkClick r:id="rId12">
                  <a:extLst>
                    <a:ext uri="{A12FA001-AC4F-418D-AE19-62706E023703}">
                      <ahyp:hlinkClr xmlns:ahyp="http://schemas.microsoft.com/office/drawing/2018/hyperlinkcolor" val="tx"/>
                    </a:ext>
                  </a:extLst>
                </a:hlinkClick>
              </a:rPr>
              <a:t>Museo de Ocampo</a:t>
            </a:r>
            <a:r>
              <a:rPr lang="es-MX" altLang="es-MX" sz="1600" u="sng" dirty="0">
                <a:solidFill>
                  <a:schemeClr val="bg1"/>
                </a:solidFill>
                <a:latin typeface="+mn-lt"/>
              </a:rPr>
              <a:t>, Ocampo,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lang="es-MX" altLang="es-MX" sz="1600" u="sng" dirty="0">
                <a:solidFill>
                  <a:schemeClr val="bg1"/>
                </a:solidFill>
                <a:latin typeface="+mn-lt"/>
              </a:rPr>
              <a:t>Museo del Centro Cultural Nancy Cárdenas</a:t>
            </a:r>
          </a:p>
        </p:txBody>
      </p:sp>
      <p:pic>
        <p:nvPicPr>
          <p:cNvPr id="21517" name="Picture 13">
            <a:hlinkClick r:id="rId13"/>
            <a:extLst>
              <a:ext uri="{FF2B5EF4-FFF2-40B4-BE49-F238E27FC236}">
                <a16:creationId xmlns:a16="http://schemas.microsoft.com/office/drawing/2014/main" id="{3D1F7770-00AE-4D69-9392-5273B37BCC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50" y="-8572500"/>
            <a:ext cx="23526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Ver las imágenes de origen">
            <a:extLst>
              <a:ext uri="{FF2B5EF4-FFF2-40B4-BE49-F238E27FC236}">
                <a16:creationId xmlns:a16="http://schemas.microsoft.com/office/drawing/2014/main" id="{9C59AD4B-2685-466C-8A18-23B5D66498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9286" y="304800"/>
            <a:ext cx="5460352" cy="3638550"/>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Ver las imágenes de origen">
            <a:extLst>
              <a:ext uri="{FF2B5EF4-FFF2-40B4-BE49-F238E27FC236}">
                <a16:creationId xmlns:a16="http://schemas.microsoft.com/office/drawing/2014/main" id="{699C886B-F4D8-4A31-9EE0-1C6506CF67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47643" y="3552825"/>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Ver las imágenes de origen">
            <a:extLst>
              <a:ext uri="{FF2B5EF4-FFF2-40B4-BE49-F238E27FC236}">
                <a16:creationId xmlns:a16="http://schemas.microsoft.com/office/drawing/2014/main" id="{F5DC6472-DC9D-417E-B9F3-78139C82E96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2810" y="3943350"/>
            <a:ext cx="4033838" cy="230505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id="{4D558332-1477-47CA-BB52-52275C2CA8BF}"/>
              </a:ext>
            </a:extLst>
          </p:cNvPr>
          <p:cNvCxnSpPr>
            <a:cxnSpLocks/>
          </p:cNvCxnSpPr>
          <p:nvPr/>
        </p:nvCxnSpPr>
        <p:spPr>
          <a:xfrm>
            <a:off x="434171" y="5219750"/>
            <a:ext cx="4590039"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6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AB4047D2-88BC-4BF1-9DE1-7A9A1E89466F}"/>
              </a:ext>
            </a:extLst>
          </p:cNvPr>
          <p:cNvSpPr>
            <a:spLocks noChangeArrowheads="1"/>
          </p:cNvSpPr>
          <p:nvPr/>
        </p:nvSpPr>
        <p:spPr bwMode="auto">
          <a:xfrm>
            <a:off x="235298" y="1066814"/>
            <a:ext cx="6432202" cy="4724370"/>
          </a:xfrm>
          <a:prstGeom prst="rect">
            <a:avLst/>
          </a:prstGeom>
          <a:solidFill>
            <a:schemeClr val="tx1"/>
          </a:solid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2">
                  <a:extLst>
                    <a:ext uri="{A12FA001-AC4F-418D-AE19-62706E023703}">
                      <ahyp:hlinkClr xmlns:ahyp="http://schemas.microsoft.com/office/drawing/2018/hyperlinkcolor" val="tx"/>
                    </a:ext>
                  </a:extLst>
                </a:hlinkClick>
              </a:rPr>
              <a:t>Museo del Vino. Casa Madero</a:t>
            </a:r>
            <a:r>
              <a:rPr kumimoji="0" lang="es-MX" altLang="es-MX" sz="1600" i="0" u="none" strike="noStrike" cap="none" normalizeH="0" baseline="0" dirty="0">
                <a:ln>
                  <a:noFill/>
                </a:ln>
                <a:solidFill>
                  <a:schemeClr val="bg1"/>
                </a:solidFill>
                <a:effectLst/>
                <a:latin typeface="+mn-lt"/>
              </a:rPr>
              <a:t>, Parras, Coahuila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3">
                  <a:extLst>
                    <a:ext uri="{A12FA001-AC4F-418D-AE19-62706E023703}">
                      <ahyp:hlinkClr xmlns:ahyp="http://schemas.microsoft.com/office/drawing/2018/hyperlinkcolor" val="tx"/>
                    </a:ext>
                  </a:extLst>
                </a:hlinkClick>
              </a:rPr>
              <a:t>Museo de la Frontera Norte</a:t>
            </a:r>
            <a:r>
              <a:rPr kumimoji="0" lang="es-MX" altLang="es-MX" sz="1600" i="0" u="none" strike="noStrike" cap="none" normalizeH="0" baseline="0" dirty="0">
                <a:ln>
                  <a:noFill/>
                </a:ln>
                <a:solidFill>
                  <a:schemeClr val="bg1"/>
                </a:solidFill>
                <a:effectLst/>
                <a:latin typeface="+mn-lt"/>
              </a:rPr>
              <a:t>, Piedras Negras,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4">
                  <a:extLst>
                    <a:ext uri="{A12FA001-AC4F-418D-AE19-62706E023703}">
                      <ahyp:hlinkClr xmlns:ahyp="http://schemas.microsoft.com/office/drawing/2018/hyperlinkcolor" val="tx"/>
                    </a:ext>
                  </a:extLst>
                </a:hlinkClick>
              </a:rPr>
              <a:t>Museo del Niño El Chapulín</a:t>
            </a:r>
            <a:r>
              <a:rPr kumimoji="0" lang="es-MX" altLang="es-MX" sz="1600" i="0" u="none" strike="noStrike" cap="none" normalizeH="0" baseline="0" dirty="0">
                <a:ln>
                  <a:noFill/>
                </a:ln>
                <a:solidFill>
                  <a:schemeClr val="bg1"/>
                </a:solidFill>
                <a:effectLst/>
                <a:latin typeface="+mn-lt"/>
              </a:rPr>
              <a:t>, Piedras Negras, Coahuila</a:t>
            </a:r>
            <a:endParaRPr lang="es-MX" altLang="es-MX" sz="1600" dirty="0">
              <a:solidFill>
                <a:schemeClr val="bg1"/>
              </a:solidFill>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5">
                  <a:extLst>
                    <a:ext uri="{A12FA001-AC4F-418D-AE19-62706E023703}">
                      <ahyp:hlinkClr xmlns:ahyp="http://schemas.microsoft.com/office/drawing/2018/hyperlinkcolor" val="tx"/>
                    </a:ext>
                  </a:extLst>
                </a:hlinkClick>
              </a:rPr>
              <a:t>Museo de Francisco Villa</a:t>
            </a:r>
            <a:r>
              <a:rPr kumimoji="0" lang="es-MX" altLang="es-MX" sz="1600" i="0" u="none" strike="noStrike" cap="none" normalizeH="0" baseline="0" dirty="0">
                <a:ln>
                  <a:noFill/>
                </a:ln>
                <a:solidFill>
                  <a:schemeClr val="bg1"/>
                </a:solidFill>
                <a:effectLst/>
                <a:latin typeface="+mn-lt"/>
              </a:rPr>
              <a:t>, Sabinas,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6">
                  <a:extLst>
                    <a:ext uri="{A12FA001-AC4F-418D-AE19-62706E023703}">
                      <ahyp:hlinkClr xmlns:ahyp="http://schemas.microsoft.com/office/drawing/2018/hyperlinkcolor" val="tx"/>
                    </a:ext>
                  </a:extLst>
                </a:hlinkClick>
              </a:rPr>
              <a:t>Sala Museográfica de las Leyendas </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7">
                  <a:extLst>
                    <a:ext uri="{A12FA001-AC4F-418D-AE19-62706E023703}">
                      <ahyp:hlinkClr xmlns:ahyp="http://schemas.microsoft.com/office/drawing/2018/hyperlinkcolor" val="tx"/>
                    </a:ext>
                  </a:extLst>
                </a:hlinkClick>
              </a:rPr>
              <a:t>Museo Rubén Herrera</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8">
                  <a:extLst>
                    <a:ext uri="{A12FA001-AC4F-418D-AE19-62706E023703}">
                      <ahyp:hlinkClr xmlns:ahyp="http://schemas.microsoft.com/office/drawing/2018/hyperlinkcolor" val="tx"/>
                    </a:ext>
                  </a:extLst>
                </a:hlinkClick>
              </a:rPr>
              <a:t>Museo del Desierto</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9">
                  <a:extLst>
                    <a:ext uri="{A12FA001-AC4F-418D-AE19-62706E023703}">
                      <ahyp:hlinkClr xmlns:ahyp="http://schemas.microsoft.com/office/drawing/2018/hyperlinkcolor" val="tx"/>
                    </a:ext>
                  </a:extLst>
                </a:hlinkClick>
              </a:rPr>
              <a:t>Salas </a:t>
            </a:r>
            <a:r>
              <a:rPr kumimoji="0" lang="es-MX" altLang="es-MX" sz="1600" i="0" u="none" strike="noStrike" cap="none" normalizeH="0" baseline="0" dirty="0">
                <a:ln>
                  <a:noFill/>
                </a:ln>
                <a:solidFill>
                  <a:schemeClr val="bg1"/>
                </a:solidFill>
                <a:effectLst/>
                <a:latin typeface="+mn-lt"/>
              </a:rPr>
              <a:t>Carranza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0">
                  <a:extLst>
                    <a:ext uri="{A12FA001-AC4F-418D-AE19-62706E023703}">
                      <ahyp:hlinkClr xmlns:ahyp="http://schemas.microsoft.com/office/drawing/2018/hyperlinkcolor" val="tx"/>
                    </a:ext>
                  </a:extLst>
                </a:hlinkClick>
              </a:rPr>
              <a:t>Museo de los Presidentes Coahuilenses </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1">
                  <a:extLst>
                    <a:ext uri="{A12FA001-AC4F-418D-AE19-62706E023703}">
                      <ahyp:hlinkClr xmlns:ahyp="http://schemas.microsoft.com/office/drawing/2018/hyperlinkcolor" val="tx"/>
                    </a:ext>
                  </a:extLst>
                </a:hlinkClick>
              </a:rPr>
              <a:t>Museo de la Batalla de la Angostura</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2">
                  <a:extLst>
                    <a:ext uri="{A12FA001-AC4F-418D-AE19-62706E023703}">
                      <ahyp:hlinkClr xmlns:ahyp="http://schemas.microsoft.com/office/drawing/2018/hyperlinkcolor" val="tx"/>
                    </a:ext>
                  </a:extLst>
                </a:hlinkClick>
              </a:rPr>
              <a:t>Museo de la Katrina</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3">
                  <a:extLst>
                    <a:ext uri="{A12FA001-AC4F-418D-AE19-62706E023703}">
                      <ahyp:hlinkClr xmlns:ahyp="http://schemas.microsoft.com/office/drawing/2018/hyperlinkcolor" val="tx"/>
                    </a:ext>
                  </a:extLst>
                </a:hlinkClick>
              </a:rPr>
              <a:t>Museo de las Aves de México</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4">
                  <a:extLst>
                    <a:ext uri="{A12FA001-AC4F-418D-AE19-62706E023703}">
                      <ahyp:hlinkClr xmlns:ahyp="http://schemas.microsoft.com/office/drawing/2018/hyperlinkcolor" val="tx"/>
                    </a:ext>
                  </a:extLst>
                </a:hlinkClick>
              </a:rPr>
              <a:t>Museo del Palacio</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5">
                  <a:extLst>
                    <a:ext uri="{A12FA001-AC4F-418D-AE19-62706E023703}">
                      <ahyp:hlinkClr xmlns:ahyp="http://schemas.microsoft.com/office/drawing/2018/hyperlinkcolor" val="tx"/>
                    </a:ext>
                  </a:extLst>
                </a:hlinkClick>
              </a:rPr>
              <a:t>Museo de Catón</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6">
                  <a:extLst>
                    <a:ext uri="{A12FA001-AC4F-418D-AE19-62706E023703}">
                      <ahyp:hlinkClr xmlns:ahyp="http://schemas.microsoft.com/office/drawing/2018/hyperlinkcolor" val="tx"/>
                    </a:ext>
                  </a:extLst>
                </a:hlinkClick>
              </a:rPr>
              <a:t>Museo de la Cultura Taurina</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7">
                  <a:extLst>
                    <a:ext uri="{A12FA001-AC4F-418D-AE19-62706E023703}">
                      <ahyp:hlinkClr xmlns:ahyp="http://schemas.microsoft.com/office/drawing/2018/hyperlinkcolor" val="tx"/>
                    </a:ext>
                  </a:extLst>
                </a:hlinkClick>
              </a:rPr>
              <a:t>Museo de la Revolución Mexicana</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8">
                  <a:extLst>
                    <a:ext uri="{A12FA001-AC4F-418D-AE19-62706E023703}">
                      <ahyp:hlinkClr xmlns:ahyp="http://schemas.microsoft.com/office/drawing/2018/hyperlinkcolor" val="tx"/>
                    </a:ext>
                  </a:extLst>
                </a:hlinkClick>
              </a:rPr>
              <a:t>Museo del Sarape y Trajes Mexicanos</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19">
                  <a:extLst>
                    <a:ext uri="{A12FA001-AC4F-418D-AE19-62706E023703}">
                      <ahyp:hlinkClr xmlns:ahyp="http://schemas.microsoft.com/office/drawing/2018/hyperlinkcolor" val="tx"/>
                    </a:ext>
                  </a:extLst>
                </a:hlinkClick>
              </a:rPr>
              <a:t>Recinto del Patrimonio Cultural Universitario</a:t>
            </a:r>
            <a:r>
              <a:rPr kumimoji="0" lang="es-MX" altLang="es-MX" sz="16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3"/>
              <a:tabLst/>
            </a:pPr>
            <a:r>
              <a:rPr kumimoji="0" lang="es-MX" altLang="es-MX" sz="1600" i="0" u="none" strike="noStrike" cap="none" normalizeH="0" baseline="0" dirty="0">
                <a:ln>
                  <a:noFill/>
                </a:ln>
                <a:solidFill>
                  <a:schemeClr val="bg1"/>
                </a:solidFill>
                <a:effectLst/>
                <a:latin typeface="+mn-lt"/>
                <a:hlinkClick r:id="rId20">
                  <a:extLst>
                    <a:ext uri="{A12FA001-AC4F-418D-AE19-62706E023703}">
                      <ahyp:hlinkClr xmlns:ahyp="http://schemas.microsoft.com/office/drawing/2018/hyperlinkcolor" val="tx"/>
                    </a:ext>
                  </a:extLst>
                </a:hlinkClick>
              </a:rPr>
              <a:t>Sala Museográfica del Recinto de Juárez</a:t>
            </a:r>
            <a:endParaRPr kumimoji="0" lang="es-MX" altLang="es-MX" sz="1600" i="0" u="none" strike="noStrike" cap="none" normalizeH="0" baseline="0" dirty="0">
              <a:ln>
                <a:noFill/>
              </a:ln>
              <a:solidFill>
                <a:schemeClr val="bg1"/>
              </a:solidFill>
              <a:effectLst/>
              <a:latin typeface="+mn-lt"/>
            </a:endParaRPr>
          </a:p>
        </p:txBody>
      </p:sp>
      <p:pic>
        <p:nvPicPr>
          <p:cNvPr id="23554" name="Picture 2" descr="Ver las imágenes de origen">
            <a:extLst>
              <a:ext uri="{FF2B5EF4-FFF2-40B4-BE49-F238E27FC236}">
                <a16:creationId xmlns:a16="http://schemas.microsoft.com/office/drawing/2014/main" id="{EA289C7C-F52C-4DE4-B64C-14847ADCC2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6000" y="152400"/>
            <a:ext cx="4564063" cy="30670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Ver las imágenes de origen">
            <a:extLst>
              <a:ext uri="{FF2B5EF4-FFF2-40B4-BE49-F238E27FC236}">
                <a16:creationId xmlns:a16="http://schemas.microsoft.com/office/drawing/2014/main" id="{215016E8-90C7-4876-988E-DB55C6F9F01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67500" y="3219450"/>
            <a:ext cx="5129201" cy="341946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86FAA9CA-23DF-4FB1-B4F0-7AF996BB4C7F}"/>
              </a:ext>
            </a:extLst>
          </p:cNvPr>
          <p:cNvCxnSpPr>
            <a:cxnSpLocks/>
          </p:cNvCxnSpPr>
          <p:nvPr/>
        </p:nvCxnSpPr>
        <p:spPr>
          <a:xfrm>
            <a:off x="415121" y="6305600"/>
            <a:ext cx="5966629"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9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F15257B-3852-49A5-ACBC-4D63814780DE}"/>
              </a:ext>
            </a:extLst>
          </p:cNvPr>
          <p:cNvSpPr>
            <a:spLocks noChangeArrowheads="1"/>
          </p:cNvSpPr>
          <p:nvPr/>
        </p:nvSpPr>
        <p:spPr bwMode="auto">
          <a:xfrm>
            <a:off x="69851" y="820594"/>
            <a:ext cx="8178800" cy="5216813"/>
          </a:xfrm>
          <a:prstGeom prst="rect">
            <a:avLst/>
          </a:prstGeom>
          <a:solidFill>
            <a:schemeClr val="tx1"/>
          </a:solid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2">
                  <a:extLst>
                    <a:ext uri="{A12FA001-AC4F-418D-AE19-62706E023703}">
                      <ahyp:hlinkClr xmlns:ahyp="http://schemas.microsoft.com/office/drawing/2018/hyperlinkcolor" val="tx"/>
                    </a:ext>
                  </a:extLst>
                </a:hlinkClick>
              </a:rPr>
              <a:t>Sala de Arqueología </a:t>
            </a:r>
            <a:r>
              <a:rPr kumimoji="0" lang="es-MX" altLang="es-MX" sz="1400" i="0" u="none" strike="noStrike" cap="none" normalizeH="0" baseline="0" dirty="0" err="1">
                <a:ln>
                  <a:noFill/>
                </a:ln>
                <a:solidFill>
                  <a:schemeClr val="bg1"/>
                </a:solidFill>
                <a:effectLst/>
                <a:latin typeface="+mn-lt"/>
                <a:hlinkClick r:id="rId2">
                  <a:extLst>
                    <a:ext uri="{A12FA001-AC4F-418D-AE19-62706E023703}">
                      <ahyp:hlinkClr xmlns:ahyp="http://schemas.microsoft.com/office/drawing/2018/hyperlinkcolor" val="tx"/>
                    </a:ext>
                  </a:extLst>
                </a:hlinkClick>
              </a:rPr>
              <a:t>Profr</a:t>
            </a:r>
            <a:r>
              <a:rPr kumimoji="0" lang="es-MX" altLang="es-MX" sz="1400" i="0" u="none" strike="noStrike" cap="none" normalizeH="0" baseline="0" dirty="0">
                <a:ln>
                  <a:noFill/>
                </a:ln>
                <a:solidFill>
                  <a:schemeClr val="bg1"/>
                </a:solidFill>
                <a:effectLst/>
                <a:latin typeface="+mn-lt"/>
                <a:hlinkClick r:id="rId2">
                  <a:extLst>
                    <a:ext uri="{A12FA001-AC4F-418D-AE19-62706E023703}">
                      <ahyp:hlinkClr xmlns:ahyp="http://schemas.microsoft.com/office/drawing/2018/hyperlinkcolor" val="tx"/>
                    </a:ext>
                  </a:extLst>
                </a:hlinkClick>
              </a:rPr>
              <a:t>. Carlos Cárdenas Villarreal</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3">
                  <a:extLst>
                    <a:ext uri="{A12FA001-AC4F-418D-AE19-62706E023703}">
                      <ahyp:hlinkClr xmlns:ahyp="http://schemas.microsoft.com/office/drawing/2018/hyperlinkcolor" val="tx"/>
                    </a:ext>
                  </a:extLst>
                </a:hlinkClick>
              </a:rPr>
              <a:t>Museo de la Muñeca </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4">
                  <a:extLst>
                    <a:ext uri="{A12FA001-AC4F-418D-AE19-62706E023703}">
                      <ahyp:hlinkClr xmlns:ahyp="http://schemas.microsoft.com/office/drawing/2018/hyperlinkcolor" val="tx"/>
                    </a:ext>
                  </a:extLst>
                </a:hlinkClick>
              </a:rPr>
              <a:t>Sala de Arte Colonial Artemio del Valle Arizpe</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5">
                  <a:extLst>
                    <a:ext uri="{A12FA001-AC4F-418D-AE19-62706E023703}">
                      <ahyp:hlinkClr xmlns:ahyp="http://schemas.microsoft.com/office/drawing/2018/hyperlinkcolor" val="tx"/>
                    </a:ext>
                  </a:extLst>
                </a:hlinkClick>
              </a:rPr>
              <a:t>Pinacoteca Artemio de Valle Arizpe</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6">
                  <a:extLst>
                    <a:ext uri="{A12FA001-AC4F-418D-AE19-62706E023703}">
                      <ahyp:hlinkClr xmlns:ahyp="http://schemas.microsoft.com/office/drawing/2018/hyperlinkcolor" val="tx"/>
                    </a:ext>
                  </a:extLst>
                </a:hlinkClick>
              </a:rPr>
              <a:t>Museo de Historia Natural </a:t>
            </a:r>
            <a:r>
              <a:rPr kumimoji="0" lang="es-MX" altLang="es-MX" sz="1400" i="0" u="none" strike="noStrike" cap="none" normalizeH="0" baseline="0" dirty="0" err="1">
                <a:ln>
                  <a:noFill/>
                </a:ln>
                <a:solidFill>
                  <a:schemeClr val="bg1"/>
                </a:solidFill>
                <a:effectLst/>
                <a:latin typeface="+mn-lt"/>
                <a:hlinkClick r:id="rId6">
                  <a:extLst>
                    <a:ext uri="{A12FA001-AC4F-418D-AE19-62706E023703}">
                      <ahyp:hlinkClr xmlns:ahyp="http://schemas.microsoft.com/office/drawing/2018/hyperlinkcolor" val="tx"/>
                    </a:ext>
                  </a:extLst>
                </a:hlinkClick>
              </a:rPr>
              <a:t>Profr</a:t>
            </a:r>
            <a:r>
              <a:rPr kumimoji="0" lang="es-MX" altLang="es-MX" sz="1400" i="0" u="none" strike="noStrike" cap="none" normalizeH="0" baseline="0" dirty="0">
                <a:ln>
                  <a:noFill/>
                </a:ln>
                <a:solidFill>
                  <a:schemeClr val="bg1"/>
                </a:solidFill>
                <a:effectLst/>
                <a:latin typeface="+mn-lt"/>
                <a:hlinkClick r:id="rId6">
                  <a:extLst>
                    <a:ext uri="{A12FA001-AC4F-418D-AE19-62706E023703}">
                      <ahyp:hlinkClr xmlns:ahyp="http://schemas.microsoft.com/office/drawing/2018/hyperlinkcolor" val="tx"/>
                    </a:ext>
                  </a:extLst>
                </a:hlinkClick>
              </a:rPr>
              <a:t>. Rafael Bernardo Narro </a:t>
            </a:r>
            <a:r>
              <a:rPr kumimoji="0" lang="es-MX" altLang="es-MX" sz="1400" i="0" u="none" strike="noStrike" cap="none" normalizeH="0" baseline="0" dirty="0" err="1">
                <a:ln>
                  <a:noFill/>
                </a:ln>
                <a:solidFill>
                  <a:schemeClr val="bg1"/>
                </a:solidFill>
                <a:effectLst/>
                <a:latin typeface="+mn-lt"/>
                <a:hlinkClick r:id="rId6">
                  <a:extLst>
                    <a:ext uri="{A12FA001-AC4F-418D-AE19-62706E023703}">
                      <ahyp:hlinkClr xmlns:ahyp="http://schemas.microsoft.com/office/drawing/2018/hyperlinkcolor" val="tx"/>
                    </a:ext>
                  </a:extLst>
                </a:hlinkClick>
              </a:rPr>
              <a:t>Rodriguez</a:t>
            </a:r>
            <a:r>
              <a:rPr kumimoji="0" lang="es-MX" altLang="es-MX" sz="1400" i="0" u="none" strike="noStrike" cap="none" normalizeH="0" baseline="0" dirty="0">
                <a:ln>
                  <a:noFill/>
                </a:ln>
                <a:solidFill>
                  <a:schemeClr val="bg1"/>
                </a:solidFill>
                <a:effectLst/>
                <a:latin typeface="+mn-lt"/>
                <a:hlinkClick r:id="rId6">
                  <a:extLst>
                    <a:ext uri="{A12FA001-AC4F-418D-AE19-62706E023703}">
                      <ahyp:hlinkClr xmlns:ahyp="http://schemas.microsoft.com/office/drawing/2018/hyperlinkcolor" val="tx"/>
                    </a:ext>
                  </a:extLst>
                </a:hlinkClick>
              </a:rPr>
              <a:t> </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7">
                  <a:extLst>
                    <a:ext uri="{A12FA001-AC4F-418D-AE19-62706E023703}">
                      <ahyp:hlinkClr xmlns:ahyp="http://schemas.microsoft.com/office/drawing/2018/hyperlinkcolor" val="tx"/>
                    </a:ext>
                  </a:extLst>
                </a:hlinkClick>
              </a:rPr>
              <a:t>Museo Madero Espiritista</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8">
                  <a:extLst>
                    <a:ext uri="{A12FA001-AC4F-418D-AE19-62706E023703}">
                      <ahyp:hlinkClr xmlns:ahyp="http://schemas.microsoft.com/office/drawing/2018/hyperlinkcolor" val="tx"/>
                    </a:ext>
                  </a:extLst>
                </a:hlinkClick>
              </a:rPr>
              <a:t>Museo de Artes Gráficas (MAG)</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9">
                  <a:extLst>
                    <a:ext uri="{A12FA001-AC4F-418D-AE19-62706E023703}">
                      <ahyp:hlinkClr xmlns:ahyp="http://schemas.microsoft.com/office/drawing/2018/hyperlinkcolor" val="tx"/>
                    </a:ext>
                  </a:extLst>
                </a:hlinkClick>
              </a:rPr>
              <a:t>Museo de Paleontología de la Benemérita Escuela Normal de Coahuila</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10">
                  <a:extLst>
                    <a:ext uri="{A12FA001-AC4F-418D-AE19-62706E023703}">
                      <ahyp:hlinkClr xmlns:ahyp="http://schemas.microsoft.com/office/drawing/2018/hyperlinkcolor" val="tx"/>
                    </a:ext>
                  </a:extLst>
                </a:hlinkClick>
              </a:rPr>
              <a:t>Museo del </a:t>
            </a:r>
            <a:r>
              <a:rPr kumimoji="0" lang="es-MX" altLang="es-MX" sz="1400" i="0" u="none" strike="noStrike" cap="none" normalizeH="0" baseline="0" dirty="0" err="1">
                <a:ln>
                  <a:noFill/>
                </a:ln>
                <a:solidFill>
                  <a:schemeClr val="bg1"/>
                </a:solidFill>
                <a:effectLst/>
                <a:latin typeface="+mn-lt"/>
                <a:hlinkClick r:id="rId10">
                  <a:extLst>
                    <a:ext uri="{A12FA001-AC4F-418D-AE19-62706E023703}">
                      <ahyp:hlinkClr xmlns:ahyp="http://schemas.microsoft.com/office/drawing/2018/hyperlinkcolor" val="tx"/>
                    </a:ext>
                  </a:extLst>
                </a:hlinkClick>
              </a:rPr>
              <a:t>Normalismo</a:t>
            </a:r>
            <a:r>
              <a:rPr kumimoji="0" lang="es-MX" altLang="es-MX" sz="1400" i="0" u="none" strike="noStrike" cap="none" normalizeH="0" baseline="0" dirty="0">
                <a:ln>
                  <a:noFill/>
                </a:ln>
                <a:solidFill>
                  <a:schemeClr val="bg1"/>
                </a:solidFill>
                <a:effectLst/>
                <a:latin typeface="+mn-lt"/>
              </a:rPr>
              <a:t>, Saltillo,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11">
                  <a:extLst>
                    <a:ext uri="{A12FA001-AC4F-418D-AE19-62706E023703}">
                      <ahyp:hlinkClr xmlns:ahyp="http://schemas.microsoft.com/office/drawing/2018/hyperlinkcolor" val="tx"/>
                    </a:ext>
                  </a:extLst>
                </a:hlinkClick>
              </a:rPr>
              <a:t>Museo Madero. Centenario de la Revolución</a:t>
            </a:r>
            <a:r>
              <a:rPr kumimoji="0" lang="es-MX" altLang="es-MX" sz="1400" i="0" u="none" strike="noStrike" cap="none" normalizeH="0" baseline="0" dirty="0">
                <a:ln>
                  <a:noFill/>
                </a:ln>
                <a:solidFill>
                  <a:schemeClr val="bg1"/>
                </a:solidFill>
                <a:effectLst/>
                <a:latin typeface="+mn-lt"/>
              </a:rPr>
              <a:t>, San Pedro,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12">
                  <a:extLst>
                    <a:ext uri="{A12FA001-AC4F-418D-AE19-62706E023703}">
                      <ahyp:hlinkClr xmlns:ahyp="http://schemas.microsoft.com/office/drawing/2018/hyperlinkcolor" val="tx"/>
                    </a:ext>
                  </a:extLst>
                </a:hlinkClick>
              </a:rPr>
              <a:t>Museo Arocena</a:t>
            </a:r>
            <a:r>
              <a:rPr kumimoji="0" lang="es-MX" altLang="es-MX" sz="1400" i="0" u="none" strike="noStrike" cap="none" normalizeH="0" baseline="0" dirty="0">
                <a:ln>
                  <a:noFill/>
                </a:ln>
                <a:solidFill>
                  <a:schemeClr val="bg1"/>
                </a:solidFill>
                <a:effectLst/>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13">
                  <a:extLst>
                    <a:ext uri="{A12FA001-AC4F-418D-AE19-62706E023703}">
                      <ahyp:hlinkClr xmlns:ahyp="http://schemas.microsoft.com/office/drawing/2018/hyperlinkcolor" val="tx"/>
                    </a:ext>
                  </a:extLst>
                </a:hlinkClick>
              </a:rPr>
              <a:t>Museo Comunitario Los Laguneros</a:t>
            </a:r>
            <a:r>
              <a:rPr kumimoji="0" lang="es-MX" altLang="es-MX" sz="1400" i="0" u="none" strike="noStrike" cap="none" normalizeH="0" baseline="0" dirty="0">
                <a:ln>
                  <a:noFill/>
                </a:ln>
                <a:solidFill>
                  <a:schemeClr val="bg1"/>
                </a:solidFill>
                <a:effectLst/>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4">
                  <a:extLst>
                    <a:ext uri="{A12FA001-AC4F-418D-AE19-62706E023703}">
                      <ahyp:hlinkClr xmlns:ahyp="http://schemas.microsoft.com/office/drawing/2018/hyperlinkcolor" val="tx"/>
                    </a:ext>
                  </a:extLst>
                </a:hlinkClick>
              </a:rPr>
              <a:t>Museo de los Metales</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5">
                  <a:extLst>
                    <a:ext uri="{A12FA001-AC4F-418D-AE19-62706E023703}">
                      <ahyp:hlinkClr xmlns:ahyp="http://schemas.microsoft.com/office/drawing/2018/hyperlinkcolor" val="tx"/>
                    </a:ext>
                  </a:extLst>
                </a:hlinkClick>
              </a:rPr>
              <a:t>Museo Paleontológico de la Laguna</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6">
                  <a:extLst>
                    <a:ext uri="{A12FA001-AC4F-418D-AE19-62706E023703}">
                      <ahyp:hlinkClr xmlns:ahyp="http://schemas.microsoft.com/office/drawing/2018/hyperlinkcolor" val="tx"/>
                    </a:ext>
                  </a:extLst>
                </a:hlinkClick>
              </a:rPr>
              <a:t>Planetarium Torreón</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7">
                  <a:extLst>
                    <a:ext uri="{A12FA001-AC4F-418D-AE19-62706E023703}">
                      <ahyp:hlinkClr xmlns:ahyp="http://schemas.microsoft.com/office/drawing/2018/hyperlinkcolor" val="tx"/>
                    </a:ext>
                  </a:extLst>
                </a:hlinkClick>
              </a:rPr>
              <a:t>Museo del Algodón</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8">
                  <a:extLst>
                    <a:ext uri="{A12FA001-AC4F-418D-AE19-62706E023703}">
                      <ahyp:hlinkClr xmlns:ahyp="http://schemas.microsoft.com/office/drawing/2018/hyperlinkcolor" val="tx"/>
                    </a:ext>
                  </a:extLst>
                </a:hlinkClick>
              </a:rPr>
              <a:t>Museo de la Moneda</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19">
                  <a:extLst>
                    <a:ext uri="{A12FA001-AC4F-418D-AE19-62706E023703}">
                      <ahyp:hlinkClr xmlns:ahyp="http://schemas.microsoft.com/office/drawing/2018/hyperlinkcolor" val="tx"/>
                    </a:ext>
                  </a:extLst>
                </a:hlinkClick>
              </a:rPr>
              <a:t>Museo de la Revolución de Torreón</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lang="es-MX" altLang="es-MX" sz="1400" dirty="0">
                <a:solidFill>
                  <a:schemeClr val="bg1"/>
                </a:solidFill>
                <a:latin typeface="+mn-lt"/>
                <a:hlinkClick r:id="rId20">
                  <a:extLst>
                    <a:ext uri="{A12FA001-AC4F-418D-AE19-62706E023703}">
                      <ahyp:hlinkClr xmlns:ahyp="http://schemas.microsoft.com/office/drawing/2018/hyperlinkcolor" val="tx"/>
                    </a:ext>
                  </a:extLst>
                </a:hlinkClick>
              </a:rPr>
              <a:t>Museo del Ferrocarril</a:t>
            </a:r>
            <a:r>
              <a:rPr lang="es-MX" altLang="es-MX" sz="1400" dirty="0">
                <a:solidFill>
                  <a:schemeClr val="bg1"/>
                </a:solidFill>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21">
                  <a:extLst>
                    <a:ext uri="{A12FA001-AC4F-418D-AE19-62706E023703}">
                      <ahyp:hlinkClr xmlns:ahyp="http://schemas.microsoft.com/office/drawing/2018/hyperlinkcolor" val="tx"/>
                    </a:ext>
                  </a:extLst>
                </a:hlinkClick>
              </a:rPr>
              <a:t>Museo Regional de la Laguna</a:t>
            </a:r>
            <a:r>
              <a:rPr kumimoji="0" lang="es-MX" altLang="es-MX" sz="1400" i="0" u="none" strike="noStrike" cap="none" normalizeH="0" baseline="0" dirty="0">
                <a:ln>
                  <a:noFill/>
                </a:ln>
                <a:solidFill>
                  <a:schemeClr val="bg1"/>
                </a:solidFill>
                <a:effectLst/>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22">
                  <a:extLst>
                    <a:ext uri="{A12FA001-AC4F-418D-AE19-62706E023703}">
                      <ahyp:hlinkClr xmlns:ahyp="http://schemas.microsoft.com/office/drawing/2018/hyperlinkcolor" val="tx"/>
                    </a:ext>
                  </a:extLst>
                </a:hlinkClick>
              </a:rPr>
              <a:t>Museo Histórico de la Ciudad. Casa del Cerro</a:t>
            </a:r>
            <a:r>
              <a:rPr kumimoji="0" lang="es-MX" altLang="es-MX" sz="1400" i="0" u="none" strike="noStrike" cap="none" normalizeH="0" baseline="0" dirty="0">
                <a:ln>
                  <a:noFill/>
                </a:ln>
                <a:solidFill>
                  <a:schemeClr val="bg1"/>
                </a:solidFill>
                <a:effectLst/>
                <a:latin typeface="+mn-lt"/>
              </a:rPr>
              <a:t>, Torreón,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23">
                  <a:extLst>
                    <a:ext uri="{A12FA001-AC4F-418D-AE19-62706E023703}">
                      <ahyp:hlinkClr xmlns:ahyp="http://schemas.microsoft.com/office/drawing/2018/hyperlinkcolor" val="tx"/>
                    </a:ext>
                  </a:extLst>
                </a:hlinkClick>
              </a:rPr>
              <a:t>Museo de Arte Sacro de la parroquia de Santiago </a:t>
            </a:r>
            <a:r>
              <a:rPr kumimoji="0" lang="es-MX" altLang="es-MX" sz="1400" i="0" u="none" strike="noStrike" cap="none" normalizeH="0" baseline="0" dirty="0" err="1">
                <a:ln>
                  <a:noFill/>
                </a:ln>
                <a:solidFill>
                  <a:schemeClr val="bg1"/>
                </a:solidFill>
                <a:effectLst/>
                <a:latin typeface="+mn-lt"/>
                <a:hlinkClick r:id="rId23">
                  <a:extLst>
                    <a:ext uri="{A12FA001-AC4F-418D-AE19-62706E023703}">
                      <ahyp:hlinkClr xmlns:ahyp="http://schemas.microsoft.com/office/drawing/2018/hyperlinkcolor" val="tx"/>
                    </a:ext>
                  </a:extLst>
                </a:hlinkClick>
              </a:rPr>
              <a:t>Apostol</a:t>
            </a:r>
            <a:r>
              <a:rPr kumimoji="0" lang="es-MX" altLang="es-MX" sz="1400" i="0" u="none" strike="noStrike" cap="none" normalizeH="0" baseline="0" dirty="0">
                <a:ln>
                  <a:noFill/>
                </a:ln>
                <a:solidFill>
                  <a:schemeClr val="bg1"/>
                </a:solidFill>
                <a:effectLst/>
                <a:latin typeface="+mn-lt"/>
              </a:rPr>
              <a:t>, Viesca,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none" strike="noStrike" cap="none" normalizeH="0" baseline="0" dirty="0">
                <a:ln>
                  <a:noFill/>
                </a:ln>
                <a:solidFill>
                  <a:schemeClr val="bg1"/>
                </a:solidFill>
                <a:effectLst/>
                <a:latin typeface="+mn-lt"/>
                <a:hlinkClick r:id="rId24">
                  <a:extLst>
                    <a:ext uri="{A12FA001-AC4F-418D-AE19-62706E023703}">
                      <ahyp:hlinkClr xmlns:ahyp="http://schemas.microsoft.com/office/drawing/2018/hyperlinkcolor" val="tx"/>
                    </a:ext>
                  </a:extLst>
                </a:hlinkClick>
              </a:rPr>
              <a:t>Fuerte de San Pedro de </a:t>
            </a:r>
            <a:r>
              <a:rPr kumimoji="0" lang="es-MX" altLang="es-MX" sz="1400" i="0" u="none" strike="noStrike" cap="none" normalizeH="0" baseline="0" dirty="0" err="1">
                <a:ln>
                  <a:noFill/>
                </a:ln>
                <a:solidFill>
                  <a:schemeClr val="bg1"/>
                </a:solidFill>
                <a:effectLst/>
                <a:latin typeface="+mn-lt"/>
                <a:hlinkClick r:id="rId24">
                  <a:extLst>
                    <a:ext uri="{A12FA001-AC4F-418D-AE19-62706E023703}">
                      <ahyp:hlinkClr xmlns:ahyp="http://schemas.microsoft.com/office/drawing/2018/hyperlinkcolor" val="tx"/>
                    </a:ext>
                  </a:extLst>
                </a:hlinkClick>
              </a:rPr>
              <a:t>Gigedo</a:t>
            </a:r>
            <a:r>
              <a:rPr kumimoji="0" lang="es-MX" altLang="es-MX" sz="1400" i="0" u="none" strike="noStrike" cap="none" normalizeH="0" baseline="0" dirty="0">
                <a:ln>
                  <a:noFill/>
                </a:ln>
                <a:solidFill>
                  <a:schemeClr val="bg1"/>
                </a:solidFill>
                <a:effectLst/>
                <a:latin typeface="+mn-lt"/>
              </a:rPr>
              <a:t>, Villa Unión, Coahuila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2"/>
              <a:tabLst/>
            </a:pPr>
            <a:r>
              <a:rPr kumimoji="0" lang="es-MX" altLang="es-MX" sz="1400" i="0" u="sng" strike="noStrike" cap="none" normalizeH="0" baseline="0" dirty="0">
                <a:ln>
                  <a:noFill/>
                </a:ln>
                <a:solidFill>
                  <a:schemeClr val="bg1"/>
                </a:solidFill>
                <a:effectLst/>
                <a:latin typeface="+mn-lt"/>
                <a:hlinkClick r:id="rId25">
                  <a:extLst>
                    <a:ext uri="{A12FA001-AC4F-418D-AE19-62706E023703}">
                      <ahyp:hlinkClr xmlns:ahyp="http://schemas.microsoft.com/office/drawing/2018/hyperlinkcolor" val="tx"/>
                    </a:ext>
                  </a:extLst>
                </a:hlinkClick>
              </a:rPr>
              <a:t>Museo Histórico Ernesto Julio </a:t>
            </a:r>
            <a:r>
              <a:rPr kumimoji="0" lang="es-MX" altLang="es-MX" sz="1400" i="0" u="sng" strike="noStrike" cap="none" normalizeH="0" baseline="0" dirty="0" err="1">
                <a:ln>
                  <a:noFill/>
                </a:ln>
                <a:solidFill>
                  <a:schemeClr val="bg1"/>
                </a:solidFill>
                <a:effectLst/>
                <a:latin typeface="+mn-lt"/>
                <a:hlinkClick r:id="rId25">
                  <a:extLst>
                    <a:ext uri="{A12FA001-AC4F-418D-AE19-62706E023703}">
                      <ahyp:hlinkClr xmlns:ahyp="http://schemas.microsoft.com/office/drawing/2018/hyperlinkcolor" val="tx"/>
                    </a:ext>
                  </a:extLst>
                </a:hlinkClick>
              </a:rPr>
              <a:t>Teissier</a:t>
            </a:r>
            <a:r>
              <a:rPr kumimoji="0" lang="es-MX" altLang="es-MX" sz="1400" i="0" u="sng" strike="noStrike" cap="none" normalizeH="0" baseline="0" dirty="0">
                <a:ln>
                  <a:noFill/>
                </a:ln>
                <a:solidFill>
                  <a:schemeClr val="bg1"/>
                </a:solidFill>
                <a:effectLst/>
                <a:latin typeface="+mn-lt"/>
                <a:hlinkClick r:id="rId25">
                  <a:extLst>
                    <a:ext uri="{A12FA001-AC4F-418D-AE19-62706E023703}">
                      <ahyp:hlinkClr xmlns:ahyp="http://schemas.microsoft.com/office/drawing/2018/hyperlinkcolor" val="tx"/>
                    </a:ext>
                  </a:extLst>
                </a:hlinkClick>
              </a:rPr>
              <a:t> Flores</a:t>
            </a:r>
            <a:r>
              <a:rPr kumimoji="0" lang="es-MX" altLang="es-MX" sz="1400" i="0" u="none" strike="noStrike" cap="none" normalizeH="0" baseline="0" dirty="0">
                <a:ln>
                  <a:noFill/>
                </a:ln>
                <a:solidFill>
                  <a:schemeClr val="bg1"/>
                </a:solidFill>
                <a:effectLst/>
                <a:latin typeface="+mn-lt"/>
              </a:rPr>
              <a:t>, Zaragoza, Coahuila</a:t>
            </a:r>
            <a:endParaRPr kumimoji="0" lang="es-MX" altLang="es-MX" sz="1600" i="0" u="none" strike="noStrike" cap="none" normalizeH="0" baseline="0" dirty="0">
              <a:ln>
                <a:noFill/>
              </a:ln>
              <a:solidFill>
                <a:schemeClr val="bg1"/>
              </a:solidFill>
              <a:effectLst/>
              <a:latin typeface="+mn-lt"/>
            </a:endParaRPr>
          </a:p>
        </p:txBody>
      </p:sp>
      <p:pic>
        <p:nvPicPr>
          <p:cNvPr id="22530" name="Picture 2">
            <a:hlinkClick r:id="rId3"/>
            <a:extLst>
              <a:ext uri="{FF2B5EF4-FFF2-40B4-BE49-F238E27FC236}">
                <a16:creationId xmlns:a16="http://schemas.microsoft.com/office/drawing/2014/main" id="{C37854F3-94D3-47A9-AB24-715C5DD1503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850" y="-10721975"/>
            <a:ext cx="1190625"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Resultado de imagen de museos de coahuila">
            <a:extLst>
              <a:ext uri="{FF2B5EF4-FFF2-40B4-BE49-F238E27FC236}">
                <a16:creationId xmlns:a16="http://schemas.microsoft.com/office/drawing/2014/main" id="{F0941CEF-655B-4CC2-884A-225DA25925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2535" name="Picture 7" descr="Ver las imágenes de origen">
            <a:extLst>
              <a:ext uri="{FF2B5EF4-FFF2-40B4-BE49-F238E27FC236}">
                <a16:creationId xmlns:a16="http://schemas.microsoft.com/office/drawing/2014/main" id="{BDCA99C3-D495-46C3-8401-F1B7AEC4DE8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21636" y="205040"/>
            <a:ext cx="4100513"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Ver las imágenes de origen">
            <a:extLst>
              <a:ext uri="{FF2B5EF4-FFF2-40B4-BE49-F238E27FC236}">
                <a16:creationId xmlns:a16="http://schemas.microsoft.com/office/drawing/2014/main" id="{0D3ED030-9D46-45F8-AF12-FD5D8D5E8D1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81050" y="2548190"/>
            <a:ext cx="4383899" cy="3581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a:extLst>
              <a:ext uri="{FF2B5EF4-FFF2-40B4-BE49-F238E27FC236}">
                <a16:creationId xmlns:a16="http://schemas.microsoft.com/office/drawing/2014/main" id="{D6858C65-BF78-4480-9090-519536522743}"/>
              </a:ext>
            </a:extLst>
          </p:cNvPr>
          <p:cNvCxnSpPr>
            <a:cxnSpLocks/>
          </p:cNvCxnSpPr>
          <p:nvPr/>
        </p:nvCxnSpPr>
        <p:spPr>
          <a:xfrm>
            <a:off x="69850" y="381050"/>
            <a:ext cx="7588250"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94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C9A92-CDA9-4217-9EC6-DACC4B3B384F}"/>
              </a:ext>
            </a:extLst>
          </p:cNvPr>
          <p:cNvSpPr>
            <a:spLocks noGrp="1"/>
          </p:cNvSpPr>
          <p:nvPr>
            <p:ph type="title"/>
          </p:nvPr>
        </p:nvSpPr>
        <p:spPr/>
        <p:txBody>
          <a:bodyPr/>
          <a:lstStyle/>
          <a:p>
            <a:r>
              <a:rPr lang="es-MX" dirty="0">
                <a:solidFill>
                  <a:schemeClr val="bg1"/>
                </a:solidFill>
              </a:rPr>
              <a:t>Bibliografía </a:t>
            </a:r>
          </a:p>
        </p:txBody>
      </p:sp>
      <p:sp>
        <p:nvSpPr>
          <p:cNvPr id="3" name="Marcador de contenido 2">
            <a:extLst>
              <a:ext uri="{FF2B5EF4-FFF2-40B4-BE49-F238E27FC236}">
                <a16:creationId xmlns:a16="http://schemas.microsoft.com/office/drawing/2014/main" id="{1A2689D2-B748-4C35-A912-38DD57AF7893}"/>
              </a:ext>
            </a:extLst>
          </p:cNvPr>
          <p:cNvSpPr>
            <a:spLocks noGrp="1"/>
          </p:cNvSpPr>
          <p:nvPr>
            <p:ph idx="1"/>
          </p:nvPr>
        </p:nvSpPr>
        <p:spPr/>
        <p:txBody>
          <a:bodyPr>
            <a:normAutofit/>
          </a:bodyPr>
          <a:lstStyle/>
          <a:p>
            <a:r>
              <a:rPr lang="es-MX" dirty="0">
                <a:solidFill>
                  <a:schemeClr val="bg1"/>
                </a:solidFill>
              </a:rPr>
              <a:t>EBCO.  ESTUDIO BASICO DE COMUNIDAD OBJETIVA . </a:t>
            </a:r>
            <a:r>
              <a:rPr lang="es-MX" dirty="0">
                <a:solidFill>
                  <a:schemeClr val="bg1"/>
                </a:solidFill>
                <a:hlinkClick r:id="rId2"/>
              </a:rPr>
              <a:t>http://www.cij.gob.mx/ebco2018-2024/9530/CSD/9530_CS_Cuadros.pdf</a:t>
            </a:r>
            <a:endParaRPr lang="es-MX" dirty="0">
              <a:hlinkClick r:id="rId3">
                <a:extLst>
                  <a:ext uri="{A12FA001-AC4F-418D-AE19-62706E023703}">
                    <ahyp:hlinkClr xmlns:ahyp="http://schemas.microsoft.com/office/drawing/2018/hyperlinkcolor" val="tx"/>
                  </a:ext>
                </a:extLst>
              </a:hlinkClick>
            </a:endParaRPr>
          </a:p>
          <a:p>
            <a:r>
              <a:rPr lang="es-MX" dirty="0">
                <a:solidFill>
                  <a:schemeClr val="bg1"/>
                </a:solidFill>
              </a:rPr>
              <a:t>CONOCE MEXICO </a:t>
            </a:r>
          </a:p>
          <a:p>
            <a:r>
              <a:rPr lang="es-MX" dirty="0">
                <a:solidFill>
                  <a:srgbClr val="A25872"/>
                </a:solidFill>
                <a:hlinkClick r:id="rId3">
                  <a:extLst>
                    <a:ext uri="{A12FA001-AC4F-418D-AE19-62706E023703}">
                      <ahyp:hlinkClr xmlns:ahyp="http://schemas.microsoft.com/office/drawing/2018/hyperlinkcolor" val="tx"/>
                    </a:ext>
                  </a:extLst>
                </a:hlinkClick>
              </a:rPr>
              <a:t>https://www.conocemexico.mx/coahuila-de-zaragoza/#:~:text=Ubicaci%C3%B3n%20de%20Coahuila.%20Blas%C3%B3n%20de%20Coahuila.%20Existen%20varios,arrastran%20las%20serpientes%E2%80%9D%3B%20y%20%E2%80%9CLugar%20de%20muchos%20%C3%A1rboles%E2%80%9D</a:t>
            </a:r>
            <a:r>
              <a:rPr lang="es-MX" dirty="0">
                <a:solidFill>
                  <a:schemeClr val="bg1"/>
                </a:solidFill>
              </a:rPr>
              <a:t>.</a:t>
            </a:r>
          </a:p>
          <a:p>
            <a:endParaRPr lang="es-MX" dirty="0">
              <a:solidFill>
                <a:schemeClr val="bg1"/>
              </a:solidFill>
            </a:endParaRPr>
          </a:p>
        </p:txBody>
      </p:sp>
    </p:spTree>
    <p:extLst>
      <p:ext uri="{BB962C8B-B14F-4D97-AF65-F5344CB8AC3E}">
        <p14:creationId xmlns:p14="http://schemas.microsoft.com/office/powerpoint/2010/main" val="26564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924CC95-5BB9-46BB-B79F-8077224B1DC3}"/>
              </a:ext>
            </a:extLst>
          </p:cNvPr>
          <p:cNvGraphicFramePr>
            <a:graphicFrameLocks noGrp="1"/>
          </p:cNvGraphicFramePr>
          <p:nvPr>
            <p:extLst>
              <p:ext uri="{D42A27DB-BD31-4B8C-83A1-F6EECF244321}">
                <p14:modId xmlns:p14="http://schemas.microsoft.com/office/powerpoint/2010/main" val="1803200168"/>
              </p:ext>
            </p:extLst>
          </p:nvPr>
        </p:nvGraphicFramePr>
        <p:xfrm>
          <a:off x="1147936" y="874166"/>
          <a:ext cx="9477828" cy="5824319"/>
        </p:xfrm>
        <a:graphic>
          <a:graphicData uri="http://schemas.openxmlformats.org/drawingml/2006/table">
            <a:tbl>
              <a:tblPr firstRow="1" firstCol="1" bandRow="1">
                <a:tableStyleId>{5C22544A-7EE6-4342-B048-85BDC9FD1C3A}</a:tableStyleId>
              </a:tblPr>
              <a:tblGrid>
                <a:gridCol w="1579638">
                  <a:extLst>
                    <a:ext uri="{9D8B030D-6E8A-4147-A177-3AD203B41FA5}">
                      <a16:colId xmlns:a16="http://schemas.microsoft.com/office/drawing/2014/main" val="2493422990"/>
                    </a:ext>
                  </a:extLst>
                </a:gridCol>
                <a:gridCol w="1579638">
                  <a:extLst>
                    <a:ext uri="{9D8B030D-6E8A-4147-A177-3AD203B41FA5}">
                      <a16:colId xmlns:a16="http://schemas.microsoft.com/office/drawing/2014/main" val="3868418384"/>
                    </a:ext>
                  </a:extLst>
                </a:gridCol>
                <a:gridCol w="1579638">
                  <a:extLst>
                    <a:ext uri="{9D8B030D-6E8A-4147-A177-3AD203B41FA5}">
                      <a16:colId xmlns:a16="http://schemas.microsoft.com/office/drawing/2014/main" val="3383632585"/>
                    </a:ext>
                  </a:extLst>
                </a:gridCol>
                <a:gridCol w="1579638">
                  <a:extLst>
                    <a:ext uri="{9D8B030D-6E8A-4147-A177-3AD203B41FA5}">
                      <a16:colId xmlns:a16="http://schemas.microsoft.com/office/drawing/2014/main" val="2187731606"/>
                    </a:ext>
                  </a:extLst>
                </a:gridCol>
                <a:gridCol w="1579638">
                  <a:extLst>
                    <a:ext uri="{9D8B030D-6E8A-4147-A177-3AD203B41FA5}">
                      <a16:colId xmlns:a16="http://schemas.microsoft.com/office/drawing/2014/main" val="3483692676"/>
                    </a:ext>
                  </a:extLst>
                </a:gridCol>
                <a:gridCol w="1579638">
                  <a:extLst>
                    <a:ext uri="{9D8B030D-6E8A-4147-A177-3AD203B41FA5}">
                      <a16:colId xmlns:a16="http://schemas.microsoft.com/office/drawing/2014/main" val="4251378706"/>
                    </a:ext>
                  </a:extLst>
                </a:gridCol>
              </a:tblGrid>
              <a:tr h="187886">
                <a:tc>
                  <a:txBody>
                    <a:bodyPr/>
                    <a:lstStyle/>
                    <a:p>
                      <a:pPr algn="ctr">
                        <a:lnSpc>
                          <a:spcPct val="107000"/>
                        </a:lnSpc>
                        <a:spcAft>
                          <a:spcPts val="400"/>
                        </a:spcAft>
                      </a:pPr>
                      <a:r>
                        <a:rPr lang="es-ES" sz="1400" dirty="0">
                          <a:effectLst/>
                        </a:rPr>
                        <a:t>Aspectos a evaluar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400" dirty="0">
                          <a:effectLst/>
                        </a:rPr>
                        <a:t>Excelente(10)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400" dirty="0">
                          <a:effectLst/>
                        </a:rPr>
                        <a:t>Bueno (9)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400" dirty="0">
                          <a:effectLst/>
                        </a:rPr>
                        <a:t>Regular (8 y 7 )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400" dirty="0">
                          <a:effectLst/>
                        </a:rPr>
                        <a:t>Aceptable (6)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400"/>
                        </a:spcAft>
                      </a:pPr>
                      <a:r>
                        <a:rPr lang="es-ES" sz="1400" dirty="0">
                          <a:effectLst/>
                        </a:rPr>
                        <a:t>Deficiente (5)</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8621351"/>
                  </a:ext>
                </a:extLst>
              </a:tr>
              <a:tr h="779181">
                <a:tc>
                  <a:txBody>
                    <a:bodyPr/>
                    <a:lstStyle/>
                    <a:p>
                      <a:pPr algn="ctr">
                        <a:lnSpc>
                          <a:spcPct val="107000"/>
                        </a:lnSpc>
                        <a:spcAft>
                          <a:spcPts val="400"/>
                        </a:spcAft>
                      </a:pPr>
                      <a:r>
                        <a:rPr lang="es-ES" sz="1400" dirty="0">
                          <a:effectLst/>
                        </a:rPr>
                        <a:t>Entrega del trabajo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La entrega se realizó en el plazo acordado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La entrega se realizó  después del plazo acordado pero con justificación oportuna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La entrega se realizó después del plazo acordado pero sin justificación oportuna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La entrega se realizó fuera de plazo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No se realizó la entrega.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0906451"/>
                  </a:ext>
                </a:extLst>
              </a:tr>
              <a:tr h="779181">
                <a:tc>
                  <a:txBody>
                    <a:bodyPr/>
                    <a:lstStyle/>
                    <a:p>
                      <a:pPr algn="ctr">
                        <a:lnSpc>
                          <a:spcPct val="107000"/>
                        </a:lnSpc>
                        <a:spcAft>
                          <a:spcPts val="400"/>
                        </a:spcAft>
                      </a:pPr>
                      <a:r>
                        <a:rPr lang="es-ES" sz="1400" dirty="0">
                          <a:effectLst/>
                        </a:rPr>
                        <a:t>Introducción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Plantea clara y ordenadamente el tema del trabajo y su importancia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Plantea en forma clara y ordenada pero muy breve el tema del trabajo y su importancia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Plantea en forma confusa el tema del trabajo y su importancia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No se plantea la introducción.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4522804"/>
                  </a:ext>
                </a:extLst>
              </a:tr>
              <a:tr h="779181">
                <a:tc>
                  <a:txBody>
                    <a:bodyPr/>
                    <a:lstStyle/>
                    <a:p>
                      <a:pPr algn="ctr">
                        <a:lnSpc>
                          <a:spcPct val="107000"/>
                        </a:lnSpc>
                        <a:spcAft>
                          <a:spcPts val="400"/>
                        </a:spcAft>
                      </a:pPr>
                      <a:r>
                        <a:rPr lang="es-ES" sz="1400" dirty="0">
                          <a:effectLst/>
                        </a:rPr>
                        <a:t>Cantidad de información.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Todos los temas tratados y todas las preguntas fueron contestados.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Todos los temas tratados y la mayor parte de las preguntas fueron contestados.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Todos los temas fueron tratados pero le flato contestar preguntas.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Le faltaron temas y preguntas.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00714"/>
                  </a:ext>
                </a:extLst>
              </a:tr>
              <a:tr h="1053047">
                <a:tc>
                  <a:txBody>
                    <a:bodyPr/>
                    <a:lstStyle/>
                    <a:p>
                      <a:pPr algn="ctr">
                        <a:lnSpc>
                          <a:spcPct val="107000"/>
                        </a:lnSpc>
                        <a:spcAft>
                          <a:spcPts val="400"/>
                        </a:spcAft>
                      </a:pPr>
                      <a:r>
                        <a:rPr lang="es-ES" sz="1400" dirty="0">
                          <a:effectLst/>
                        </a:rPr>
                        <a:t>Ilustraciones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Cada tema o pregunta fue presentada con las ilustraciones precisas</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Cada tema o pregunta fue presentada pero le faltó algunas  ilustraciones.</a:t>
                      </a:r>
                      <a:endParaRPr lang="es-MX" sz="1100" dirty="0">
                        <a:effectLst/>
                      </a:endParaRPr>
                    </a:p>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Cada tema o pregunta fue presentada pero las ilustraciones no fueron las indicadas</a:t>
                      </a:r>
                      <a:endParaRPr lang="es-MX" sz="1100" dirty="0">
                        <a:effectLst/>
                      </a:endParaRPr>
                    </a:p>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Cada tema o pregunta fue presentada pero le faltaron  ilustraciones </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012583"/>
                  </a:ext>
                </a:extLst>
              </a:tr>
              <a:tr h="855947">
                <a:tc>
                  <a:txBody>
                    <a:bodyPr/>
                    <a:lstStyle/>
                    <a:p>
                      <a:pPr algn="ctr">
                        <a:lnSpc>
                          <a:spcPct val="107000"/>
                        </a:lnSpc>
                        <a:spcAft>
                          <a:spcPts val="400"/>
                        </a:spcAft>
                      </a:pPr>
                      <a:r>
                        <a:rPr lang="es-ES" sz="1400" dirty="0">
                          <a:effectLst/>
                        </a:rPr>
                        <a:t>Conclusiones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La conclusión incluye los temas abordados y lo aprendido del trabajo.</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La conclusión incluye solo los temas abordados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La conclusión incluye solo  lo aprendido del trabajo</a:t>
                      </a:r>
                      <a:endParaRPr lang="es-MX" sz="1100" dirty="0">
                        <a:effectLst/>
                      </a:endParaRPr>
                    </a:p>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La conclusión no incluye los temas abordados y ni lo aprendido del trabajo.</a:t>
                      </a:r>
                      <a:endParaRPr lang="es-MX" sz="1100" dirty="0">
                        <a:effectLst/>
                      </a:endParaRPr>
                    </a:p>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6316537"/>
                  </a:ext>
                </a:extLst>
              </a:tr>
              <a:tr h="855947">
                <a:tc>
                  <a:txBody>
                    <a:bodyPr/>
                    <a:lstStyle/>
                    <a:p>
                      <a:pPr algn="ctr">
                        <a:lnSpc>
                          <a:spcPct val="107000"/>
                        </a:lnSpc>
                        <a:spcAft>
                          <a:spcPts val="400"/>
                        </a:spcAft>
                      </a:pPr>
                      <a:r>
                        <a:rPr lang="es-ES" sz="1400" dirty="0">
                          <a:effectLst/>
                        </a:rPr>
                        <a:t>Bibliografía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Todas las fuentes de información esta documentadas </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La mayoría de  las fuentes de información esta documentadas </a:t>
                      </a:r>
                      <a:endParaRPr lang="es-MX" sz="1100" dirty="0">
                        <a:effectLst/>
                      </a:endParaRPr>
                    </a:p>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Algunas de  las fuentes de información esta documentadas </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a:effectLst/>
                        </a:rPr>
                        <a:t>Ninguna de las fuentes de información esta documentadas </a:t>
                      </a:r>
                      <a:endParaRPr lang="es-MX" sz="1100">
                        <a:effectLst/>
                      </a:endParaRPr>
                    </a:p>
                    <a:p>
                      <a:pPr>
                        <a:lnSpc>
                          <a:spcPct val="107000"/>
                        </a:lnSpc>
                        <a:spcAft>
                          <a:spcPts val="400"/>
                        </a:spcAft>
                      </a:pPr>
                      <a:r>
                        <a:rPr lang="es-ES"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400"/>
                        </a:spcAft>
                      </a:pPr>
                      <a:r>
                        <a:rPr lang="es-ES"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1611004"/>
                  </a:ext>
                </a:extLst>
              </a:tr>
            </a:tbl>
          </a:graphicData>
        </a:graphic>
      </p:graphicFrame>
      <p:sp>
        <p:nvSpPr>
          <p:cNvPr id="5" name="Rectangle 1">
            <a:extLst>
              <a:ext uri="{FF2B5EF4-FFF2-40B4-BE49-F238E27FC236}">
                <a16:creationId xmlns:a16="http://schemas.microsoft.com/office/drawing/2014/main" id="{BA904B96-D4AA-4AA1-9ACD-7BE03F65B003}"/>
              </a:ext>
            </a:extLst>
          </p:cNvPr>
          <p:cNvSpPr>
            <a:spLocks noChangeArrowheads="1"/>
          </p:cNvSpPr>
          <p:nvPr/>
        </p:nvSpPr>
        <p:spPr bwMode="auto">
          <a:xfrm>
            <a:off x="3187532" y="159515"/>
            <a:ext cx="513737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2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Rubrica de evaluación</a:t>
            </a:r>
            <a:r>
              <a:rPr kumimoji="0" lang="es-ES" altLang="es-MX" sz="40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MX" altLang="es-MX"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565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FD75E-5FBE-4FB7-B33D-803B1E03A4DB}"/>
              </a:ext>
            </a:extLst>
          </p:cNvPr>
          <p:cNvSpPr>
            <a:spLocks noGrp="1"/>
          </p:cNvSpPr>
          <p:nvPr>
            <p:ph type="title"/>
          </p:nvPr>
        </p:nvSpPr>
        <p:spPr>
          <a:xfrm>
            <a:off x="3632910" y="912121"/>
            <a:ext cx="4430270" cy="924056"/>
          </a:xfrm>
        </p:spPr>
        <p:txBody>
          <a:bodyPr>
            <a:normAutofit/>
          </a:bodyPr>
          <a:lstStyle/>
          <a:p>
            <a:pPr algn="ctr"/>
            <a:r>
              <a:rPr lang="es-MX" sz="3600" dirty="0">
                <a:solidFill>
                  <a:schemeClr val="bg1"/>
                </a:solidFill>
                <a:latin typeface="Modern Love Grunge" panose="020B0604020202020204" pitchFamily="82" charset="0"/>
              </a:rPr>
              <a:t>Total de población </a:t>
            </a:r>
          </a:p>
        </p:txBody>
      </p:sp>
      <p:pic>
        <p:nvPicPr>
          <p:cNvPr id="2050" name="Picture 2" descr="Ver las imágenes de origen">
            <a:extLst>
              <a:ext uri="{FF2B5EF4-FFF2-40B4-BE49-F238E27FC236}">
                <a16:creationId xmlns:a16="http://schemas.microsoft.com/office/drawing/2014/main" id="{D2DAAEA1-6C7C-4E8F-A60B-0CBA2E4965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389" b="94008" l="10000" r="90000">
                        <a14:foregroundMark x1="33140" y1="9321" x2="40000" y2="8256"/>
                        <a14:foregroundMark x1="40000" y1="8256" x2="46628" y2="8389"/>
                        <a14:foregroundMark x1="46628" y1="8389" x2="46628" y2="8522"/>
                        <a14:foregroundMark x1="46512" y1="91478" x2="46512" y2="91478"/>
                        <a14:foregroundMark x1="53023" y1="91478" x2="54302" y2="93742"/>
                        <a14:foregroundMark x1="55349" y1="94008" x2="55349" y2="94008"/>
                        <a14:foregroundMark x1="55233" y1="94008" x2="55233" y2="94008"/>
                        <a14:backgroundMark x1="46977" y1="90945" x2="46977" y2="90945"/>
                        <a14:backgroundMark x1="46628" y1="90945" x2="46628" y2="90945"/>
                        <a14:backgroundMark x1="46395" y1="91744" x2="46395" y2="91744"/>
                      </a14:backgroundRemoval>
                    </a14:imgEffect>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4279" r="28282" b="3957"/>
          <a:stretch/>
        </p:blipFill>
        <p:spPr bwMode="auto">
          <a:xfrm>
            <a:off x="469200" y="1167701"/>
            <a:ext cx="2937572" cy="42893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31000DD-BDFE-463C-9A7B-AC812E7B0837}"/>
              </a:ext>
            </a:extLst>
          </p:cNvPr>
          <p:cNvSpPr txBox="1"/>
          <p:nvPr/>
        </p:nvSpPr>
        <p:spPr>
          <a:xfrm>
            <a:off x="4547313" y="1699885"/>
            <a:ext cx="3077028" cy="369332"/>
          </a:xfrm>
          <a:prstGeom prst="rect">
            <a:avLst/>
          </a:prstGeom>
          <a:noFill/>
        </p:spPr>
        <p:txBody>
          <a:bodyPr wrap="square" rtlCol="0">
            <a:spAutoFit/>
          </a:bodyPr>
          <a:lstStyle/>
          <a:p>
            <a:r>
              <a:rPr lang="es-MX" b="1" dirty="0">
                <a:solidFill>
                  <a:schemeClr val="bg1"/>
                </a:solidFill>
              </a:rPr>
              <a:t>2 954 915 Habitantes </a:t>
            </a:r>
          </a:p>
        </p:txBody>
      </p:sp>
      <p:sp>
        <p:nvSpPr>
          <p:cNvPr id="7" name="Título 1">
            <a:extLst>
              <a:ext uri="{FF2B5EF4-FFF2-40B4-BE49-F238E27FC236}">
                <a16:creationId xmlns:a16="http://schemas.microsoft.com/office/drawing/2014/main" id="{AF8224BC-0047-4E94-99E0-8DB9FA70D019}"/>
              </a:ext>
            </a:extLst>
          </p:cNvPr>
          <p:cNvSpPr txBox="1">
            <a:spLocks/>
          </p:cNvSpPr>
          <p:nvPr/>
        </p:nvSpPr>
        <p:spPr>
          <a:xfrm>
            <a:off x="3731654" y="2743719"/>
            <a:ext cx="1948333" cy="923211"/>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MX" sz="3600" dirty="0">
                <a:solidFill>
                  <a:schemeClr val="bg1"/>
                </a:solidFill>
                <a:latin typeface="Modern Love Grunge" panose="020B0604020202020204" pitchFamily="82" charset="0"/>
              </a:rPr>
              <a:t>Mujeres </a:t>
            </a:r>
          </a:p>
        </p:txBody>
      </p:sp>
      <p:sp>
        <p:nvSpPr>
          <p:cNvPr id="8" name="Título 1">
            <a:extLst>
              <a:ext uri="{FF2B5EF4-FFF2-40B4-BE49-F238E27FC236}">
                <a16:creationId xmlns:a16="http://schemas.microsoft.com/office/drawing/2014/main" id="{ED3DC7A3-9447-45BE-A786-29588BD97DAA}"/>
              </a:ext>
            </a:extLst>
          </p:cNvPr>
          <p:cNvSpPr txBox="1">
            <a:spLocks/>
          </p:cNvSpPr>
          <p:nvPr/>
        </p:nvSpPr>
        <p:spPr>
          <a:xfrm>
            <a:off x="3731654" y="4925171"/>
            <a:ext cx="2278744" cy="923212"/>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MX" sz="3600" dirty="0">
                <a:solidFill>
                  <a:schemeClr val="bg1"/>
                </a:solidFill>
                <a:latin typeface="Modern Love Grunge" panose="020B0604020202020204" pitchFamily="82" charset="0"/>
              </a:rPr>
              <a:t>Hombres </a:t>
            </a:r>
          </a:p>
        </p:txBody>
      </p:sp>
      <p:sp>
        <p:nvSpPr>
          <p:cNvPr id="9" name="CuadroTexto 8">
            <a:extLst>
              <a:ext uri="{FF2B5EF4-FFF2-40B4-BE49-F238E27FC236}">
                <a16:creationId xmlns:a16="http://schemas.microsoft.com/office/drawing/2014/main" id="{415567AD-E600-411F-B7A7-FE88F105F6BA}"/>
              </a:ext>
            </a:extLst>
          </p:cNvPr>
          <p:cNvSpPr txBox="1"/>
          <p:nvPr/>
        </p:nvSpPr>
        <p:spPr>
          <a:xfrm>
            <a:off x="3962400" y="3992666"/>
            <a:ext cx="3077028" cy="369332"/>
          </a:xfrm>
          <a:prstGeom prst="rect">
            <a:avLst/>
          </a:prstGeom>
          <a:noFill/>
        </p:spPr>
        <p:txBody>
          <a:bodyPr wrap="square" rtlCol="0">
            <a:spAutoFit/>
          </a:bodyPr>
          <a:lstStyle/>
          <a:p>
            <a:r>
              <a:rPr lang="es-MX" b="1" dirty="0">
                <a:solidFill>
                  <a:schemeClr val="bg1"/>
                </a:solidFill>
              </a:rPr>
              <a:t>1 492 303 </a:t>
            </a:r>
          </a:p>
        </p:txBody>
      </p:sp>
      <p:sp>
        <p:nvSpPr>
          <p:cNvPr id="10" name="CuadroTexto 9">
            <a:extLst>
              <a:ext uri="{FF2B5EF4-FFF2-40B4-BE49-F238E27FC236}">
                <a16:creationId xmlns:a16="http://schemas.microsoft.com/office/drawing/2014/main" id="{93017BE6-F4EE-4CE8-9398-BE43F44281A4}"/>
              </a:ext>
            </a:extLst>
          </p:cNvPr>
          <p:cNvSpPr txBox="1"/>
          <p:nvPr/>
        </p:nvSpPr>
        <p:spPr>
          <a:xfrm>
            <a:off x="3996975" y="5668611"/>
            <a:ext cx="3077028" cy="369332"/>
          </a:xfrm>
          <a:prstGeom prst="rect">
            <a:avLst/>
          </a:prstGeom>
          <a:noFill/>
        </p:spPr>
        <p:txBody>
          <a:bodyPr wrap="square" rtlCol="0">
            <a:spAutoFit/>
          </a:bodyPr>
          <a:lstStyle/>
          <a:p>
            <a:r>
              <a:rPr lang="es-MX" b="1" dirty="0">
                <a:solidFill>
                  <a:schemeClr val="bg1"/>
                </a:solidFill>
              </a:rPr>
              <a:t>1 462 612 </a:t>
            </a:r>
          </a:p>
        </p:txBody>
      </p:sp>
      <p:cxnSp>
        <p:nvCxnSpPr>
          <p:cNvPr id="31" name="Conector recto 30">
            <a:extLst>
              <a:ext uri="{FF2B5EF4-FFF2-40B4-BE49-F238E27FC236}">
                <a16:creationId xmlns:a16="http://schemas.microsoft.com/office/drawing/2014/main" id="{A9A6BA91-209C-4593-B7B1-7C753A184C2D}"/>
              </a:ext>
            </a:extLst>
          </p:cNvPr>
          <p:cNvCxnSpPr>
            <a:cxnSpLocks/>
          </p:cNvCxnSpPr>
          <p:nvPr/>
        </p:nvCxnSpPr>
        <p:spPr>
          <a:xfrm>
            <a:off x="3793559" y="2349342"/>
            <a:ext cx="662044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9" name="Conector recto 2048">
            <a:extLst>
              <a:ext uri="{FF2B5EF4-FFF2-40B4-BE49-F238E27FC236}">
                <a16:creationId xmlns:a16="http://schemas.microsoft.com/office/drawing/2014/main" id="{CD16C608-54C6-4EDD-9F9D-E5A4BD727CDE}"/>
              </a:ext>
            </a:extLst>
          </p:cNvPr>
          <p:cNvCxnSpPr>
            <a:cxnSpLocks/>
          </p:cNvCxnSpPr>
          <p:nvPr/>
        </p:nvCxnSpPr>
        <p:spPr>
          <a:xfrm flipV="1">
            <a:off x="7637219" y="2458716"/>
            <a:ext cx="0" cy="357922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2" name="Gráfico 41">
            <a:extLst>
              <a:ext uri="{FF2B5EF4-FFF2-40B4-BE49-F238E27FC236}">
                <a16:creationId xmlns:a16="http://schemas.microsoft.com/office/drawing/2014/main" id="{8623CA86-A87F-4AC5-923C-2CA828E3A6D0}"/>
              </a:ext>
            </a:extLst>
          </p:cNvPr>
          <p:cNvGraphicFramePr/>
          <p:nvPr>
            <p:extLst>
              <p:ext uri="{D42A27DB-BD31-4B8C-83A1-F6EECF244321}">
                <p14:modId xmlns:p14="http://schemas.microsoft.com/office/powerpoint/2010/main" val="2637354221"/>
              </p:ext>
            </p:extLst>
          </p:nvPr>
        </p:nvGraphicFramePr>
        <p:xfrm>
          <a:off x="7651734" y="2458716"/>
          <a:ext cx="3367310" cy="3143794"/>
        </p:xfrm>
        <a:graphic>
          <a:graphicData uri="http://schemas.openxmlformats.org/drawingml/2006/chart">
            <c:chart xmlns:c="http://schemas.openxmlformats.org/drawingml/2006/chart" xmlns:r="http://schemas.openxmlformats.org/officeDocument/2006/relationships" r:id="rId4"/>
          </a:graphicData>
        </a:graphic>
      </p:graphicFrame>
      <p:pic>
        <p:nvPicPr>
          <p:cNvPr id="2060" name="Gráfico 2059" descr="Mujer">
            <a:extLst>
              <a:ext uri="{FF2B5EF4-FFF2-40B4-BE49-F238E27FC236}">
                <a16:creationId xmlns:a16="http://schemas.microsoft.com/office/drawing/2014/main" id="{3E1FF4FA-1D8B-4512-B239-F08F480246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8715" y="2765400"/>
            <a:ext cx="1446600" cy="1446600"/>
          </a:xfrm>
          <a:prstGeom prst="rect">
            <a:avLst/>
          </a:prstGeom>
        </p:spPr>
      </p:pic>
      <p:grpSp>
        <p:nvGrpSpPr>
          <p:cNvPr id="2065" name="Gráfico 2061" descr="Hombre">
            <a:extLst>
              <a:ext uri="{FF2B5EF4-FFF2-40B4-BE49-F238E27FC236}">
                <a16:creationId xmlns:a16="http://schemas.microsoft.com/office/drawing/2014/main" id="{E2969B53-9692-4FAF-A4B2-905326D6F59D}"/>
              </a:ext>
            </a:extLst>
          </p:cNvPr>
          <p:cNvGrpSpPr/>
          <p:nvPr/>
        </p:nvGrpSpPr>
        <p:grpSpPr>
          <a:xfrm>
            <a:off x="6259847" y="4679052"/>
            <a:ext cx="648000" cy="1447200"/>
            <a:chOff x="6389258" y="4286680"/>
            <a:chExt cx="419100" cy="857250"/>
          </a:xfrm>
          <a:solidFill>
            <a:srgbClr val="66CCFF"/>
          </a:solidFill>
        </p:grpSpPr>
        <p:sp>
          <p:nvSpPr>
            <p:cNvPr id="2066" name="Forma libre: forma 2065">
              <a:extLst>
                <a:ext uri="{FF2B5EF4-FFF2-40B4-BE49-F238E27FC236}">
                  <a16:creationId xmlns:a16="http://schemas.microsoft.com/office/drawing/2014/main" id="{EB28FF04-4A2F-4D30-A499-2D66A4C24005}"/>
                </a:ext>
              </a:extLst>
            </p:cNvPr>
            <p:cNvSpPr/>
            <p:nvPr/>
          </p:nvSpPr>
          <p:spPr>
            <a:xfrm>
              <a:off x="6522608" y="428668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67" name="Forma libre: forma 2066">
              <a:extLst>
                <a:ext uri="{FF2B5EF4-FFF2-40B4-BE49-F238E27FC236}">
                  <a16:creationId xmlns:a16="http://schemas.microsoft.com/office/drawing/2014/main" id="{0AD78524-11C9-48F4-90F5-7F94A62D71F5}"/>
                </a:ext>
              </a:extLst>
            </p:cNvPr>
            <p:cNvSpPr/>
            <p:nvPr/>
          </p:nvSpPr>
          <p:spPr>
            <a:xfrm>
              <a:off x="6389258" y="4458130"/>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rgbClr val="66CCFF"/>
            </a:solidFill>
            <a:ln w="9525" cap="flat">
              <a:solidFill>
                <a:srgbClr val="66CCFF"/>
              </a:solidFill>
              <a:prstDash val="solid"/>
              <a:miter/>
            </a:ln>
          </p:spPr>
          <p:txBody>
            <a:bodyPr rtlCol="0" anchor="ctr"/>
            <a:lstStyle/>
            <a:p>
              <a:endParaRPr lang="es-MX"/>
            </a:p>
          </p:txBody>
        </p:sp>
      </p:grpSp>
      <p:grpSp>
        <p:nvGrpSpPr>
          <p:cNvPr id="2068" name="Gráfico 2063" descr="Grupo de personas">
            <a:extLst>
              <a:ext uri="{FF2B5EF4-FFF2-40B4-BE49-F238E27FC236}">
                <a16:creationId xmlns:a16="http://schemas.microsoft.com/office/drawing/2014/main" id="{341227F9-CB0C-4D26-A368-A01884E8F3F5}"/>
              </a:ext>
            </a:extLst>
          </p:cNvPr>
          <p:cNvGrpSpPr/>
          <p:nvPr/>
        </p:nvGrpSpPr>
        <p:grpSpPr>
          <a:xfrm>
            <a:off x="8448272" y="1016000"/>
            <a:ext cx="1653671" cy="1242768"/>
            <a:chOff x="6291608" y="4408105"/>
            <a:chExt cx="914400" cy="914400"/>
          </a:xfrm>
        </p:grpSpPr>
        <p:sp>
          <p:nvSpPr>
            <p:cNvPr id="2069" name="Forma libre: forma 2068">
              <a:extLst>
                <a:ext uri="{FF2B5EF4-FFF2-40B4-BE49-F238E27FC236}">
                  <a16:creationId xmlns:a16="http://schemas.microsoft.com/office/drawing/2014/main" id="{7AA048E4-BF81-4DB3-806E-C27D6F5DEA3A}"/>
                </a:ext>
              </a:extLst>
            </p:cNvPr>
            <p:cNvSpPr/>
            <p:nvPr/>
          </p:nvSpPr>
          <p:spPr>
            <a:xfrm>
              <a:off x="6944070"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0" name="Forma libre: forma 2069">
              <a:extLst>
                <a:ext uri="{FF2B5EF4-FFF2-40B4-BE49-F238E27FC236}">
                  <a16:creationId xmlns:a16="http://schemas.microsoft.com/office/drawing/2014/main" id="{92E3FE46-8253-41DC-A4F7-4E38F69E4481}"/>
                </a:ext>
              </a:extLst>
            </p:cNvPr>
            <p:cNvSpPr/>
            <p:nvPr/>
          </p:nvSpPr>
          <p:spPr>
            <a:xfrm>
              <a:off x="7048845"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1" name="Forma libre: forma 2070">
              <a:extLst>
                <a:ext uri="{FF2B5EF4-FFF2-40B4-BE49-F238E27FC236}">
                  <a16:creationId xmlns:a16="http://schemas.microsoft.com/office/drawing/2014/main" id="{1DEB3918-6C50-4903-BD6F-028A82F644B9}"/>
                </a:ext>
              </a:extLst>
            </p:cNvPr>
            <p:cNvSpPr/>
            <p:nvPr/>
          </p:nvSpPr>
          <p:spPr>
            <a:xfrm>
              <a:off x="6734520"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2" name="Forma libre: forma 2071">
              <a:extLst>
                <a:ext uri="{FF2B5EF4-FFF2-40B4-BE49-F238E27FC236}">
                  <a16:creationId xmlns:a16="http://schemas.microsoft.com/office/drawing/2014/main" id="{751020E2-64C5-42B8-B4AF-33E55791B3F5}"/>
                </a:ext>
              </a:extLst>
            </p:cNvPr>
            <p:cNvSpPr/>
            <p:nvPr/>
          </p:nvSpPr>
          <p:spPr>
            <a:xfrm>
              <a:off x="6839295"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3" name="Forma libre: forma 2072">
              <a:extLst>
                <a:ext uri="{FF2B5EF4-FFF2-40B4-BE49-F238E27FC236}">
                  <a16:creationId xmlns:a16="http://schemas.microsoft.com/office/drawing/2014/main" id="{E75E644E-DAD5-4966-8AE4-9B9A8C37609E}"/>
                </a:ext>
              </a:extLst>
            </p:cNvPr>
            <p:cNvSpPr/>
            <p:nvPr/>
          </p:nvSpPr>
          <p:spPr>
            <a:xfrm>
              <a:off x="6524970"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4" name="Forma libre: forma 2073">
              <a:extLst>
                <a:ext uri="{FF2B5EF4-FFF2-40B4-BE49-F238E27FC236}">
                  <a16:creationId xmlns:a16="http://schemas.microsoft.com/office/drawing/2014/main" id="{1DD8D1E6-9052-463B-810D-3FD717AF4A1E}"/>
                </a:ext>
              </a:extLst>
            </p:cNvPr>
            <p:cNvSpPr/>
            <p:nvPr/>
          </p:nvSpPr>
          <p:spPr>
            <a:xfrm>
              <a:off x="6629745"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5" name="Forma libre: forma 2074">
              <a:extLst>
                <a:ext uri="{FF2B5EF4-FFF2-40B4-BE49-F238E27FC236}">
                  <a16:creationId xmlns:a16="http://schemas.microsoft.com/office/drawing/2014/main" id="{52179BEA-333E-4BB7-8EBD-2C6A37D6B805}"/>
                </a:ext>
              </a:extLst>
            </p:cNvPr>
            <p:cNvSpPr/>
            <p:nvPr/>
          </p:nvSpPr>
          <p:spPr>
            <a:xfrm>
              <a:off x="6420195" y="5017705"/>
              <a:ext cx="47625" cy="4762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6" name="Forma libre: forma 2075">
              <a:extLst>
                <a:ext uri="{FF2B5EF4-FFF2-40B4-BE49-F238E27FC236}">
                  <a16:creationId xmlns:a16="http://schemas.microsoft.com/office/drawing/2014/main" id="{F6382E84-A778-47D7-9818-7F519509EE37}"/>
                </a:ext>
              </a:extLst>
            </p:cNvPr>
            <p:cNvSpPr/>
            <p:nvPr/>
          </p:nvSpPr>
          <p:spPr>
            <a:xfrm>
              <a:off x="6382385" y="5074832"/>
              <a:ext cx="752203" cy="209572"/>
            </a:xfrm>
            <a:custGeom>
              <a:avLst/>
              <a:gdLst>
                <a:gd name="connsiteX0" fmla="*/ 751899 w 752203"/>
                <a:gd name="connsiteY0" fmla="*/ 92034 h 209572"/>
                <a:gd name="connsiteX1" fmla="*/ 733516 w 752203"/>
                <a:gd name="connsiteY1" fmla="*/ 22692 h 209572"/>
                <a:gd name="connsiteX2" fmla="*/ 730658 w 752203"/>
                <a:gd name="connsiteY2" fmla="*/ 17358 h 209572"/>
                <a:gd name="connsiteX3" fmla="*/ 708084 w 752203"/>
                <a:gd name="connsiteY3" fmla="*/ 2975 h 209572"/>
                <a:gd name="connsiteX4" fmla="*/ 690272 w 752203"/>
                <a:gd name="connsiteY4" fmla="*/ 23 h 209572"/>
                <a:gd name="connsiteX5" fmla="*/ 672556 w 752203"/>
                <a:gd name="connsiteY5" fmla="*/ 2975 h 209572"/>
                <a:gd name="connsiteX6" fmla="*/ 649886 w 752203"/>
                <a:gd name="connsiteY6" fmla="*/ 17453 h 209572"/>
                <a:gd name="connsiteX7" fmla="*/ 647219 w 752203"/>
                <a:gd name="connsiteY7" fmla="*/ 22787 h 209572"/>
                <a:gd name="connsiteX8" fmla="*/ 637694 w 752203"/>
                <a:gd name="connsiteY8" fmla="*/ 58220 h 209572"/>
                <a:gd name="connsiteX9" fmla="*/ 628169 w 752203"/>
                <a:gd name="connsiteY9" fmla="*/ 23073 h 209572"/>
                <a:gd name="connsiteX10" fmla="*/ 625407 w 752203"/>
                <a:gd name="connsiteY10" fmla="*/ 17739 h 209572"/>
                <a:gd name="connsiteX11" fmla="*/ 602738 w 752203"/>
                <a:gd name="connsiteY11" fmla="*/ 3356 h 209572"/>
                <a:gd name="connsiteX12" fmla="*/ 585497 w 752203"/>
                <a:gd name="connsiteY12" fmla="*/ 23 h 209572"/>
                <a:gd name="connsiteX13" fmla="*/ 567781 w 752203"/>
                <a:gd name="connsiteY13" fmla="*/ 2975 h 209572"/>
                <a:gd name="connsiteX14" fmla="*/ 545207 w 752203"/>
                <a:gd name="connsiteY14" fmla="*/ 17453 h 209572"/>
                <a:gd name="connsiteX15" fmla="*/ 542444 w 752203"/>
                <a:gd name="connsiteY15" fmla="*/ 22787 h 209572"/>
                <a:gd name="connsiteX16" fmla="*/ 533110 w 752203"/>
                <a:gd name="connsiteY16" fmla="*/ 57173 h 209572"/>
                <a:gd name="connsiteX17" fmla="*/ 523585 w 752203"/>
                <a:gd name="connsiteY17" fmla="*/ 22692 h 209572"/>
                <a:gd name="connsiteX18" fmla="*/ 520727 w 752203"/>
                <a:gd name="connsiteY18" fmla="*/ 17358 h 209572"/>
                <a:gd name="connsiteX19" fmla="*/ 498153 w 752203"/>
                <a:gd name="connsiteY19" fmla="*/ 2975 h 209572"/>
                <a:gd name="connsiteX20" fmla="*/ 480722 w 752203"/>
                <a:gd name="connsiteY20" fmla="*/ 23 h 209572"/>
                <a:gd name="connsiteX21" fmla="*/ 463006 w 752203"/>
                <a:gd name="connsiteY21" fmla="*/ 2975 h 209572"/>
                <a:gd name="connsiteX22" fmla="*/ 440336 w 752203"/>
                <a:gd name="connsiteY22" fmla="*/ 17453 h 209572"/>
                <a:gd name="connsiteX23" fmla="*/ 437669 w 752203"/>
                <a:gd name="connsiteY23" fmla="*/ 22787 h 209572"/>
                <a:gd name="connsiteX24" fmla="*/ 428144 w 752203"/>
                <a:gd name="connsiteY24" fmla="*/ 58220 h 209572"/>
                <a:gd name="connsiteX25" fmla="*/ 418619 w 752203"/>
                <a:gd name="connsiteY25" fmla="*/ 23073 h 209572"/>
                <a:gd name="connsiteX26" fmla="*/ 415857 w 752203"/>
                <a:gd name="connsiteY26" fmla="*/ 17739 h 209572"/>
                <a:gd name="connsiteX27" fmla="*/ 393188 w 752203"/>
                <a:gd name="connsiteY27" fmla="*/ 3356 h 209572"/>
                <a:gd name="connsiteX28" fmla="*/ 375947 w 752203"/>
                <a:gd name="connsiteY28" fmla="*/ 23 h 209572"/>
                <a:gd name="connsiteX29" fmla="*/ 358231 w 752203"/>
                <a:gd name="connsiteY29" fmla="*/ 2975 h 209572"/>
                <a:gd name="connsiteX30" fmla="*/ 335657 w 752203"/>
                <a:gd name="connsiteY30" fmla="*/ 17453 h 209572"/>
                <a:gd name="connsiteX31" fmla="*/ 332894 w 752203"/>
                <a:gd name="connsiteY31" fmla="*/ 22787 h 209572"/>
                <a:gd name="connsiteX32" fmla="*/ 323560 w 752203"/>
                <a:gd name="connsiteY32" fmla="*/ 57173 h 209572"/>
                <a:gd name="connsiteX33" fmla="*/ 314035 w 752203"/>
                <a:gd name="connsiteY33" fmla="*/ 22692 h 209572"/>
                <a:gd name="connsiteX34" fmla="*/ 311177 w 752203"/>
                <a:gd name="connsiteY34" fmla="*/ 17358 h 209572"/>
                <a:gd name="connsiteX35" fmla="*/ 288603 w 752203"/>
                <a:gd name="connsiteY35" fmla="*/ 2975 h 209572"/>
                <a:gd name="connsiteX36" fmla="*/ 271172 w 752203"/>
                <a:gd name="connsiteY36" fmla="*/ 23 h 209572"/>
                <a:gd name="connsiteX37" fmla="*/ 253456 w 752203"/>
                <a:gd name="connsiteY37" fmla="*/ 2975 h 209572"/>
                <a:gd name="connsiteX38" fmla="*/ 230786 w 752203"/>
                <a:gd name="connsiteY38" fmla="*/ 17453 h 209572"/>
                <a:gd name="connsiteX39" fmla="*/ 228119 w 752203"/>
                <a:gd name="connsiteY39" fmla="*/ 22787 h 209572"/>
                <a:gd name="connsiteX40" fmla="*/ 218594 w 752203"/>
                <a:gd name="connsiteY40" fmla="*/ 58220 h 209572"/>
                <a:gd name="connsiteX41" fmla="*/ 209069 w 752203"/>
                <a:gd name="connsiteY41" fmla="*/ 23073 h 209572"/>
                <a:gd name="connsiteX42" fmla="*/ 206307 w 752203"/>
                <a:gd name="connsiteY42" fmla="*/ 17739 h 209572"/>
                <a:gd name="connsiteX43" fmla="*/ 183638 w 752203"/>
                <a:gd name="connsiteY43" fmla="*/ 3356 h 209572"/>
                <a:gd name="connsiteX44" fmla="*/ 166397 w 752203"/>
                <a:gd name="connsiteY44" fmla="*/ 23 h 209572"/>
                <a:gd name="connsiteX45" fmla="*/ 148681 w 752203"/>
                <a:gd name="connsiteY45" fmla="*/ 2975 h 209572"/>
                <a:gd name="connsiteX46" fmla="*/ 126107 w 752203"/>
                <a:gd name="connsiteY46" fmla="*/ 17453 h 209572"/>
                <a:gd name="connsiteX47" fmla="*/ 123344 w 752203"/>
                <a:gd name="connsiteY47" fmla="*/ 22787 h 209572"/>
                <a:gd name="connsiteX48" fmla="*/ 114010 w 752203"/>
                <a:gd name="connsiteY48" fmla="*/ 57173 h 209572"/>
                <a:gd name="connsiteX49" fmla="*/ 104485 w 752203"/>
                <a:gd name="connsiteY49" fmla="*/ 22692 h 209572"/>
                <a:gd name="connsiteX50" fmla="*/ 101627 w 752203"/>
                <a:gd name="connsiteY50" fmla="*/ 17358 h 209572"/>
                <a:gd name="connsiteX51" fmla="*/ 79053 w 752203"/>
                <a:gd name="connsiteY51" fmla="*/ 2975 h 209572"/>
                <a:gd name="connsiteX52" fmla="*/ 61622 w 752203"/>
                <a:gd name="connsiteY52" fmla="*/ 23 h 209572"/>
                <a:gd name="connsiteX53" fmla="*/ 43906 w 752203"/>
                <a:gd name="connsiteY53" fmla="*/ 2975 h 209572"/>
                <a:gd name="connsiteX54" fmla="*/ 21236 w 752203"/>
                <a:gd name="connsiteY54" fmla="*/ 17453 h 209572"/>
                <a:gd name="connsiteX55" fmla="*/ 18569 w 752203"/>
                <a:gd name="connsiteY55" fmla="*/ 22787 h 209572"/>
                <a:gd name="connsiteX56" fmla="*/ 186 w 752203"/>
                <a:gd name="connsiteY56" fmla="*/ 92034 h 209572"/>
                <a:gd name="connsiteX57" fmla="*/ 7662 w 752203"/>
                <a:gd name="connsiteY57" fmla="*/ 103239 h 209572"/>
                <a:gd name="connsiteX58" fmla="*/ 18569 w 752203"/>
                <a:gd name="connsiteY58" fmla="*/ 96892 h 209572"/>
                <a:gd name="connsiteX59" fmla="*/ 33047 w 752203"/>
                <a:gd name="connsiteY59" fmla="*/ 42314 h 209572"/>
                <a:gd name="connsiteX60" fmla="*/ 33047 w 752203"/>
                <a:gd name="connsiteY60" fmla="*/ 72222 h 209572"/>
                <a:gd name="connsiteX61" fmla="*/ 16664 w 752203"/>
                <a:gd name="connsiteY61" fmla="*/ 133373 h 209572"/>
                <a:gd name="connsiteX62" fmla="*/ 33047 w 752203"/>
                <a:gd name="connsiteY62" fmla="*/ 133373 h 209572"/>
                <a:gd name="connsiteX63" fmla="*/ 33047 w 752203"/>
                <a:gd name="connsiteY63" fmla="*/ 209573 h 209572"/>
                <a:gd name="connsiteX64" fmla="*/ 52097 w 752203"/>
                <a:gd name="connsiteY64" fmla="*/ 209573 h 209572"/>
                <a:gd name="connsiteX65" fmla="*/ 52097 w 752203"/>
                <a:gd name="connsiteY65" fmla="*/ 133373 h 209572"/>
                <a:gd name="connsiteX66" fmla="*/ 71147 w 752203"/>
                <a:gd name="connsiteY66" fmla="*/ 133373 h 209572"/>
                <a:gd name="connsiteX67" fmla="*/ 71147 w 752203"/>
                <a:gd name="connsiteY67" fmla="*/ 209573 h 209572"/>
                <a:gd name="connsiteX68" fmla="*/ 90197 w 752203"/>
                <a:gd name="connsiteY68" fmla="*/ 209573 h 209572"/>
                <a:gd name="connsiteX69" fmla="*/ 90197 w 752203"/>
                <a:gd name="connsiteY69" fmla="*/ 133373 h 209572"/>
                <a:gd name="connsiteX70" fmla="*/ 106580 w 752203"/>
                <a:gd name="connsiteY70" fmla="*/ 133373 h 209572"/>
                <a:gd name="connsiteX71" fmla="*/ 90197 w 752203"/>
                <a:gd name="connsiteY71" fmla="*/ 72222 h 209572"/>
                <a:gd name="connsiteX72" fmla="*/ 90197 w 752203"/>
                <a:gd name="connsiteY72" fmla="*/ 41647 h 209572"/>
                <a:gd name="connsiteX73" fmla="*/ 104771 w 752203"/>
                <a:gd name="connsiteY73" fmla="*/ 96892 h 209572"/>
                <a:gd name="connsiteX74" fmla="*/ 116325 w 752203"/>
                <a:gd name="connsiteY74" fmla="*/ 103816 h 209572"/>
                <a:gd name="connsiteX75" fmla="*/ 123249 w 752203"/>
                <a:gd name="connsiteY75" fmla="*/ 96892 h 209572"/>
                <a:gd name="connsiteX76" fmla="*/ 137822 w 752203"/>
                <a:gd name="connsiteY76" fmla="*/ 41647 h 209572"/>
                <a:gd name="connsiteX77" fmla="*/ 137822 w 752203"/>
                <a:gd name="connsiteY77" fmla="*/ 209573 h 209572"/>
                <a:gd name="connsiteX78" fmla="*/ 156872 w 752203"/>
                <a:gd name="connsiteY78" fmla="*/ 209573 h 209572"/>
                <a:gd name="connsiteX79" fmla="*/ 156872 w 752203"/>
                <a:gd name="connsiteY79" fmla="*/ 104798 h 209572"/>
                <a:gd name="connsiteX80" fmla="*/ 175922 w 752203"/>
                <a:gd name="connsiteY80" fmla="*/ 104798 h 209572"/>
                <a:gd name="connsiteX81" fmla="*/ 175922 w 752203"/>
                <a:gd name="connsiteY81" fmla="*/ 209573 h 209572"/>
                <a:gd name="connsiteX82" fmla="*/ 194972 w 752203"/>
                <a:gd name="connsiteY82" fmla="*/ 209573 h 209572"/>
                <a:gd name="connsiteX83" fmla="*/ 194972 w 752203"/>
                <a:gd name="connsiteY83" fmla="*/ 42218 h 209572"/>
                <a:gd name="connsiteX84" fmla="*/ 209450 w 752203"/>
                <a:gd name="connsiteY84" fmla="*/ 96892 h 209572"/>
                <a:gd name="connsiteX85" fmla="*/ 218975 w 752203"/>
                <a:gd name="connsiteY85" fmla="*/ 106417 h 209572"/>
                <a:gd name="connsiteX86" fmla="*/ 228500 w 752203"/>
                <a:gd name="connsiteY86" fmla="*/ 96892 h 209572"/>
                <a:gd name="connsiteX87" fmla="*/ 242597 w 752203"/>
                <a:gd name="connsiteY87" fmla="*/ 42218 h 209572"/>
                <a:gd name="connsiteX88" fmla="*/ 242597 w 752203"/>
                <a:gd name="connsiteY88" fmla="*/ 72222 h 209572"/>
                <a:gd name="connsiteX89" fmla="*/ 226214 w 752203"/>
                <a:gd name="connsiteY89" fmla="*/ 133373 h 209572"/>
                <a:gd name="connsiteX90" fmla="*/ 242597 w 752203"/>
                <a:gd name="connsiteY90" fmla="*/ 133373 h 209572"/>
                <a:gd name="connsiteX91" fmla="*/ 242597 w 752203"/>
                <a:gd name="connsiteY91" fmla="*/ 209573 h 209572"/>
                <a:gd name="connsiteX92" fmla="*/ 261647 w 752203"/>
                <a:gd name="connsiteY92" fmla="*/ 209573 h 209572"/>
                <a:gd name="connsiteX93" fmla="*/ 261647 w 752203"/>
                <a:gd name="connsiteY93" fmla="*/ 133373 h 209572"/>
                <a:gd name="connsiteX94" fmla="*/ 280697 w 752203"/>
                <a:gd name="connsiteY94" fmla="*/ 133373 h 209572"/>
                <a:gd name="connsiteX95" fmla="*/ 280697 w 752203"/>
                <a:gd name="connsiteY95" fmla="*/ 209573 h 209572"/>
                <a:gd name="connsiteX96" fmla="*/ 299747 w 752203"/>
                <a:gd name="connsiteY96" fmla="*/ 209573 h 209572"/>
                <a:gd name="connsiteX97" fmla="*/ 299747 w 752203"/>
                <a:gd name="connsiteY97" fmla="*/ 133373 h 209572"/>
                <a:gd name="connsiteX98" fmla="*/ 316130 w 752203"/>
                <a:gd name="connsiteY98" fmla="*/ 133373 h 209572"/>
                <a:gd name="connsiteX99" fmla="*/ 299747 w 752203"/>
                <a:gd name="connsiteY99" fmla="*/ 72222 h 209572"/>
                <a:gd name="connsiteX100" fmla="*/ 299747 w 752203"/>
                <a:gd name="connsiteY100" fmla="*/ 41647 h 209572"/>
                <a:gd name="connsiteX101" fmla="*/ 314321 w 752203"/>
                <a:gd name="connsiteY101" fmla="*/ 96892 h 209572"/>
                <a:gd name="connsiteX102" fmla="*/ 325875 w 752203"/>
                <a:gd name="connsiteY102" fmla="*/ 103816 h 209572"/>
                <a:gd name="connsiteX103" fmla="*/ 332799 w 752203"/>
                <a:gd name="connsiteY103" fmla="*/ 96892 h 209572"/>
                <a:gd name="connsiteX104" fmla="*/ 347372 w 752203"/>
                <a:gd name="connsiteY104" fmla="*/ 41647 h 209572"/>
                <a:gd name="connsiteX105" fmla="*/ 347372 w 752203"/>
                <a:gd name="connsiteY105" fmla="*/ 209573 h 209572"/>
                <a:gd name="connsiteX106" fmla="*/ 366422 w 752203"/>
                <a:gd name="connsiteY106" fmla="*/ 209573 h 209572"/>
                <a:gd name="connsiteX107" fmla="*/ 366422 w 752203"/>
                <a:gd name="connsiteY107" fmla="*/ 104798 h 209572"/>
                <a:gd name="connsiteX108" fmla="*/ 385472 w 752203"/>
                <a:gd name="connsiteY108" fmla="*/ 104798 h 209572"/>
                <a:gd name="connsiteX109" fmla="*/ 385472 w 752203"/>
                <a:gd name="connsiteY109" fmla="*/ 209573 h 209572"/>
                <a:gd name="connsiteX110" fmla="*/ 404522 w 752203"/>
                <a:gd name="connsiteY110" fmla="*/ 209573 h 209572"/>
                <a:gd name="connsiteX111" fmla="*/ 404522 w 752203"/>
                <a:gd name="connsiteY111" fmla="*/ 42218 h 209572"/>
                <a:gd name="connsiteX112" fmla="*/ 419000 w 752203"/>
                <a:gd name="connsiteY112" fmla="*/ 96892 h 209572"/>
                <a:gd name="connsiteX113" fmla="*/ 428525 w 752203"/>
                <a:gd name="connsiteY113" fmla="*/ 106417 h 209572"/>
                <a:gd name="connsiteX114" fmla="*/ 438050 w 752203"/>
                <a:gd name="connsiteY114" fmla="*/ 96892 h 209572"/>
                <a:gd name="connsiteX115" fmla="*/ 452147 w 752203"/>
                <a:gd name="connsiteY115" fmla="*/ 42218 h 209572"/>
                <a:gd name="connsiteX116" fmla="*/ 452147 w 752203"/>
                <a:gd name="connsiteY116" fmla="*/ 72222 h 209572"/>
                <a:gd name="connsiteX117" fmla="*/ 435764 w 752203"/>
                <a:gd name="connsiteY117" fmla="*/ 133373 h 209572"/>
                <a:gd name="connsiteX118" fmla="*/ 452147 w 752203"/>
                <a:gd name="connsiteY118" fmla="*/ 133373 h 209572"/>
                <a:gd name="connsiteX119" fmla="*/ 452147 w 752203"/>
                <a:gd name="connsiteY119" fmla="*/ 209573 h 209572"/>
                <a:gd name="connsiteX120" fmla="*/ 471197 w 752203"/>
                <a:gd name="connsiteY120" fmla="*/ 209573 h 209572"/>
                <a:gd name="connsiteX121" fmla="*/ 471197 w 752203"/>
                <a:gd name="connsiteY121" fmla="*/ 133373 h 209572"/>
                <a:gd name="connsiteX122" fmla="*/ 490247 w 752203"/>
                <a:gd name="connsiteY122" fmla="*/ 133373 h 209572"/>
                <a:gd name="connsiteX123" fmla="*/ 490247 w 752203"/>
                <a:gd name="connsiteY123" fmla="*/ 209573 h 209572"/>
                <a:gd name="connsiteX124" fmla="*/ 509297 w 752203"/>
                <a:gd name="connsiteY124" fmla="*/ 209573 h 209572"/>
                <a:gd name="connsiteX125" fmla="*/ 509297 w 752203"/>
                <a:gd name="connsiteY125" fmla="*/ 133373 h 209572"/>
                <a:gd name="connsiteX126" fmla="*/ 525680 w 752203"/>
                <a:gd name="connsiteY126" fmla="*/ 133373 h 209572"/>
                <a:gd name="connsiteX127" fmla="*/ 509297 w 752203"/>
                <a:gd name="connsiteY127" fmla="*/ 72222 h 209572"/>
                <a:gd name="connsiteX128" fmla="*/ 509297 w 752203"/>
                <a:gd name="connsiteY128" fmla="*/ 41647 h 209572"/>
                <a:gd name="connsiteX129" fmla="*/ 523871 w 752203"/>
                <a:gd name="connsiteY129" fmla="*/ 96892 h 209572"/>
                <a:gd name="connsiteX130" fmla="*/ 535426 w 752203"/>
                <a:gd name="connsiteY130" fmla="*/ 103816 h 209572"/>
                <a:gd name="connsiteX131" fmla="*/ 542349 w 752203"/>
                <a:gd name="connsiteY131" fmla="*/ 96892 h 209572"/>
                <a:gd name="connsiteX132" fmla="*/ 556922 w 752203"/>
                <a:gd name="connsiteY132" fmla="*/ 41647 h 209572"/>
                <a:gd name="connsiteX133" fmla="*/ 556922 w 752203"/>
                <a:gd name="connsiteY133" fmla="*/ 209573 h 209572"/>
                <a:gd name="connsiteX134" fmla="*/ 575972 w 752203"/>
                <a:gd name="connsiteY134" fmla="*/ 209573 h 209572"/>
                <a:gd name="connsiteX135" fmla="*/ 575972 w 752203"/>
                <a:gd name="connsiteY135" fmla="*/ 104798 h 209572"/>
                <a:gd name="connsiteX136" fmla="*/ 595022 w 752203"/>
                <a:gd name="connsiteY136" fmla="*/ 104798 h 209572"/>
                <a:gd name="connsiteX137" fmla="*/ 595022 w 752203"/>
                <a:gd name="connsiteY137" fmla="*/ 209573 h 209572"/>
                <a:gd name="connsiteX138" fmla="*/ 614072 w 752203"/>
                <a:gd name="connsiteY138" fmla="*/ 209573 h 209572"/>
                <a:gd name="connsiteX139" fmla="*/ 614072 w 752203"/>
                <a:gd name="connsiteY139" fmla="*/ 42218 h 209572"/>
                <a:gd name="connsiteX140" fmla="*/ 628550 w 752203"/>
                <a:gd name="connsiteY140" fmla="*/ 96892 h 209572"/>
                <a:gd name="connsiteX141" fmla="*/ 638075 w 752203"/>
                <a:gd name="connsiteY141" fmla="*/ 106417 h 209572"/>
                <a:gd name="connsiteX142" fmla="*/ 647600 w 752203"/>
                <a:gd name="connsiteY142" fmla="*/ 96892 h 209572"/>
                <a:gd name="connsiteX143" fmla="*/ 661697 w 752203"/>
                <a:gd name="connsiteY143" fmla="*/ 42218 h 209572"/>
                <a:gd name="connsiteX144" fmla="*/ 661697 w 752203"/>
                <a:gd name="connsiteY144" fmla="*/ 72222 h 209572"/>
                <a:gd name="connsiteX145" fmla="*/ 645314 w 752203"/>
                <a:gd name="connsiteY145" fmla="*/ 133373 h 209572"/>
                <a:gd name="connsiteX146" fmla="*/ 661697 w 752203"/>
                <a:gd name="connsiteY146" fmla="*/ 133373 h 209572"/>
                <a:gd name="connsiteX147" fmla="*/ 661697 w 752203"/>
                <a:gd name="connsiteY147" fmla="*/ 209573 h 209572"/>
                <a:gd name="connsiteX148" fmla="*/ 680747 w 752203"/>
                <a:gd name="connsiteY148" fmla="*/ 209573 h 209572"/>
                <a:gd name="connsiteX149" fmla="*/ 680747 w 752203"/>
                <a:gd name="connsiteY149" fmla="*/ 133373 h 209572"/>
                <a:gd name="connsiteX150" fmla="*/ 699797 w 752203"/>
                <a:gd name="connsiteY150" fmla="*/ 133373 h 209572"/>
                <a:gd name="connsiteX151" fmla="*/ 699797 w 752203"/>
                <a:gd name="connsiteY151" fmla="*/ 209573 h 209572"/>
                <a:gd name="connsiteX152" fmla="*/ 718847 w 752203"/>
                <a:gd name="connsiteY152" fmla="*/ 209573 h 209572"/>
                <a:gd name="connsiteX153" fmla="*/ 718847 w 752203"/>
                <a:gd name="connsiteY153" fmla="*/ 133373 h 209572"/>
                <a:gd name="connsiteX154" fmla="*/ 735230 w 752203"/>
                <a:gd name="connsiteY154" fmla="*/ 133373 h 209572"/>
                <a:gd name="connsiteX155" fmla="*/ 718847 w 752203"/>
                <a:gd name="connsiteY155" fmla="*/ 72222 h 209572"/>
                <a:gd name="connsiteX156" fmla="*/ 718847 w 752203"/>
                <a:gd name="connsiteY156" fmla="*/ 41647 h 209572"/>
                <a:gd name="connsiteX157" fmla="*/ 733421 w 752203"/>
                <a:gd name="connsiteY157" fmla="*/ 96892 h 209572"/>
                <a:gd name="connsiteX158" fmla="*/ 742946 w 752203"/>
                <a:gd name="connsiteY158" fmla="*/ 103940 h 209572"/>
                <a:gd name="connsiteX159" fmla="*/ 752199 w 752203"/>
                <a:gd name="connsiteY159" fmla="*/ 94151 h 209572"/>
                <a:gd name="connsiteX160" fmla="*/ 751899 w 752203"/>
                <a:gd name="connsiteY160" fmla="*/ 92034 h 2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52203" h="209572">
                  <a:moveTo>
                    <a:pt x="751899" y="92034"/>
                  </a:moveTo>
                  <a:lnTo>
                    <a:pt x="733516" y="22692"/>
                  </a:lnTo>
                  <a:cubicBezTo>
                    <a:pt x="732952" y="20732"/>
                    <a:pt x="731979" y="18914"/>
                    <a:pt x="730658" y="17358"/>
                  </a:cubicBezTo>
                  <a:cubicBezTo>
                    <a:pt x="724392" y="10828"/>
                    <a:pt x="716651" y="5895"/>
                    <a:pt x="708084" y="2975"/>
                  </a:cubicBezTo>
                  <a:cubicBezTo>
                    <a:pt x="702397" y="836"/>
                    <a:pt x="696346" y="-167"/>
                    <a:pt x="690272" y="23"/>
                  </a:cubicBezTo>
                  <a:cubicBezTo>
                    <a:pt x="684243" y="11"/>
                    <a:pt x="678255" y="1009"/>
                    <a:pt x="672556" y="2975"/>
                  </a:cubicBezTo>
                  <a:cubicBezTo>
                    <a:pt x="663922" y="5860"/>
                    <a:pt x="656135" y="10834"/>
                    <a:pt x="649886" y="17453"/>
                  </a:cubicBezTo>
                  <a:cubicBezTo>
                    <a:pt x="648700" y="19066"/>
                    <a:pt x="647797" y="20870"/>
                    <a:pt x="647219" y="22787"/>
                  </a:cubicBezTo>
                  <a:lnTo>
                    <a:pt x="637694" y="58220"/>
                  </a:lnTo>
                  <a:lnTo>
                    <a:pt x="628169" y="23073"/>
                  </a:lnTo>
                  <a:cubicBezTo>
                    <a:pt x="627660" y="21111"/>
                    <a:pt x="626716" y="19288"/>
                    <a:pt x="625407" y="17739"/>
                  </a:cubicBezTo>
                  <a:cubicBezTo>
                    <a:pt x="619100" y="11213"/>
                    <a:pt x="611329" y="6282"/>
                    <a:pt x="602738" y="3356"/>
                  </a:cubicBezTo>
                  <a:cubicBezTo>
                    <a:pt x="597260" y="1144"/>
                    <a:pt x="591406" y="12"/>
                    <a:pt x="585497" y="23"/>
                  </a:cubicBezTo>
                  <a:cubicBezTo>
                    <a:pt x="579470" y="27"/>
                    <a:pt x="573485" y="1025"/>
                    <a:pt x="567781" y="2975"/>
                  </a:cubicBezTo>
                  <a:cubicBezTo>
                    <a:pt x="559164" y="5838"/>
                    <a:pt x="551403" y="10815"/>
                    <a:pt x="545207" y="17453"/>
                  </a:cubicBezTo>
                  <a:cubicBezTo>
                    <a:pt x="543953" y="19038"/>
                    <a:pt x="543016" y="20849"/>
                    <a:pt x="542444" y="22787"/>
                  </a:cubicBezTo>
                  <a:lnTo>
                    <a:pt x="533110" y="57173"/>
                  </a:lnTo>
                  <a:lnTo>
                    <a:pt x="523585" y="22692"/>
                  </a:lnTo>
                  <a:cubicBezTo>
                    <a:pt x="523021" y="20732"/>
                    <a:pt x="522048" y="18914"/>
                    <a:pt x="520727" y="17358"/>
                  </a:cubicBezTo>
                  <a:cubicBezTo>
                    <a:pt x="514461" y="10828"/>
                    <a:pt x="506720" y="5895"/>
                    <a:pt x="498153" y="2975"/>
                  </a:cubicBezTo>
                  <a:cubicBezTo>
                    <a:pt x="492585" y="885"/>
                    <a:pt x="486668" y="-117"/>
                    <a:pt x="480722" y="23"/>
                  </a:cubicBezTo>
                  <a:cubicBezTo>
                    <a:pt x="474693" y="11"/>
                    <a:pt x="468705" y="1009"/>
                    <a:pt x="463006" y="2975"/>
                  </a:cubicBezTo>
                  <a:cubicBezTo>
                    <a:pt x="454372" y="5860"/>
                    <a:pt x="446585" y="10834"/>
                    <a:pt x="440336" y="17453"/>
                  </a:cubicBezTo>
                  <a:cubicBezTo>
                    <a:pt x="439150" y="19066"/>
                    <a:pt x="438247" y="20870"/>
                    <a:pt x="437669" y="22787"/>
                  </a:cubicBezTo>
                  <a:lnTo>
                    <a:pt x="428144" y="58220"/>
                  </a:lnTo>
                  <a:lnTo>
                    <a:pt x="418619" y="23073"/>
                  </a:lnTo>
                  <a:cubicBezTo>
                    <a:pt x="418110" y="21111"/>
                    <a:pt x="417166" y="19288"/>
                    <a:pt x="415857" y="17739"/>
                  </a:cubicBezTo>
                  <a:cubicBezTo>
                    <a:pt x="409550" y="11213"/>
                    <a:pt x="401779" y="6282"/>
                    <a:pt x="393188" y="3356"/>
                  </a:cubicBezTo>
                  <a:cubicBezTo>
                    <a:pt x="387710" y="1144"/>
                    <a:pt x="381856" y="12"/>
                    <a:pt x="375947" y="23"/>
                  </a:cubicBezTo>
                  <a:cubicBezTo>
                    <a:pt x="369920" y="27"/>
                    <a:pt x="363935" y="1025"/>
                    <a:pt x="358231" y="2975"/>
                  </a:cubicBezTo>
                  <a:cubicBezTo>
                    <a:pt x="349614" y="5838"/>
                    <a:pt x="341853" y="10815"/>
                    <a:pt x="335657" y="17453"/>
                  </a:cubicBezTo>
                  <a:cubicBezTo>
                    <a:pt x="334403" y="19038"/>
                    <a:pt x="333466" y="20849"/>
                    <a:pt x="332894" y="22787"/>
                  </a:cubicBezTo>
                  <a:lnTo>
                    <a:pt x="323560" y="57173"/>
                  </a:lnTo>
                  <a:lnTo>
                    <a:pt x="314035" y="22692"/>
                  </a:lnTo>
                  <a:cubicBezTo>
                    <a:pt x="313471" y="20732"/>
                    <a:pt x="312498" y="18914"/>
                    <a:pt x="311177" y="17358"/>
                  </a:cubicBezTo>
                  <a:cubicBezTo>
                    <a:pt x="304911" y="10828"/>
                    <a:pt x="297170" y="5895"/>
                    <a:pt x="288603" y="2975"/>
                  </a:cubicBezTo>
                  <a:cubicBezTo>
                    <a:pt x="283036" y="885"/>
                    <a:pt x="277118" y="-117"/>
                    <a:pt x="271172" y="23"/>
                  </a:cubicBezTo>
                  <a:cubicBezTo>
                    <a:pt x="265143" y="11"/>
                    <a:pt x="259155" y="1009"/>
                    <a:pt x="253456" y="2975"/>
                  </a:cubicBezTo>
                  <a:cubicBezTo>
                    <a:pt x="244822" y="5860"/>
                    <a:pt x="237035" y="10834"/>
                    <a:pt x="230786" y="17453"/>
                  </a:cubicBezTo>
                  <a:cubicBezTo>
                    <a:pt x="229600" y="19066"/>
                    <a:pt x="228698" y="20870"/>
                    <a:pt x="228119" y="22787"/>
                  </a:cubicBezTo>
                  <a:lnTo>
                    <a:pt x="218594" y="58220"/>
                  </a:lnTo>
                  <a:lnTo>
                    <a:pt x="209069" y="23073"/>
                  </a:lnTo>
                  <a:cubicBezTo>
                    <a:pt x="208560" y="21111"/>
                    <a:pt x="207616" y="19288"/>
                    <a:pt x="206307" y="17739"/>
                  </a:cubicBezTo>
                  <a:cubicBezTo>
                    <a:pt x="200000" y="11213"/>
                    <a:pt x="192229" y="6282"/>
                    <a:pt x="183638" y="3356"/>
                  </a:cubicBezTo>
                  <a:cubicBezTo>
                    <a:pt x="178160" y="1144"/>
                    <a:pt x="172306" y="12"/>
                    <a:pt x="166397" y="23"/>
                  </a:cubicBezTo>
                  <a:cubicBezTo>
                    <a:pt x="160370" y="27"/>
                    <a:pt x="154385" y="1025"/>
                    <a:pt x="148681" y="2975"/>
                  </a:cubicBezTo>
                  <a:cubicBezTo>
                    <a:pt x="140064" y="5838"/>
                    <a:pt x="132303" y="10815"/>
                    <a:pt x="126107" y="17453"/>
                  </a:cubicBezTo>
                  <a:cubicBezTo>
                    <a:pt x="124853" y="19038"/>
                    <a:pt x="123916" y="20849"/>
                    <a:pt x="123344" y="22787"/>
                  </a:cubicBezTo>
                  <a:lnTo>
                    <a:pt x="114010" y="57173"/>
                  </a:lnTo>
                  <a:lnTo>
                    <a:pt x="104485" y="22692"/>
                  </a:lnTo>
                  <a:cubicBezTo>
                    <a:pt x="103921" y="20732"/>
                    <a:pt x="102948" y="18914"/>
                    <a:pt x="101627" y="17358"/>
                  </a:cubicBezTo>
                  <a:cubicBezTo>
                    <a:pt x="95361" y="10828"/>
                    <a:pt x="87620" y="5895"/>
                    <a:pt x="79053" y="2975"/>
                  </a:cubicBezTo>
                  <a:cubicBezTo>
                    <a:pt x="73485" y="885"/>
                    <a:pt x="67568" y="-117"/>
                    <a:pt x="61622" y="23"/>
                  </a:cubicBezTo>
                  <a:cubicBezTo>
                    <a:pt x="55593" y="11"/>
                    <a:pt x="49606" y="1009"/>
                    <a:pt x="43906" y="2975"/>
                  </a:cubicBezTo>
                  <a:cubicBezTo>
                    <a:pt x="35272" y="5860"/>
                    <a:pt x="27485" y="10834"/>
                    <a:pt x="21236" y="17453"/>
                  </a:cubicBezTo>
                  <a:cubicBezTo>
                    <a:pt x="20050" y="19066"/>
                    <a:pt x="19148" y="20870"/>
                    <a:pt x="18569" y="22787"/>
                  </a:cubicBezTo>
                  <a:lnTo>
                    <a:pt x="186" y="92034"/>
                  </a:lnTo>
                  <a:cubicBezTo>
                    <a:pt x="-844" y="97193"/>
                    <a:pt x="2503" y="102210"/>
                    <a:pt x="7662" y="103239"/>
                  </a:cubicBezTo>
                  <a:cubicBezTo>
                    <a:pt x="12379" y="104181"/>
                    <a:pt x="17058" y="101458"/>
                    <a:pt x="18569" y="96892"/>
                  </a:cubicBezTo>
                  <a:lnTo>
                    <a:pt x="33047" y="42314"/>
                  </a:lnTo>
                  <a:lnTo>
                    <a:pt x="33047" y="72222"/>
                  </a:lnTo>
                  <a:lnTo>
                    <a:pt x="16664" y="133373"/>
                  </a:lnTo>
                  <a:lnTo>
                    <a:pt x="33047" y="133373"/>
                  </a:lnTo>
                  <a:lnTo>
                    <a:pt x="33047" y="209573"/>
                  </a:lnTo>
                  <a:lnTo>
                    <a:pt x="52097" y="209573"/>
                  </a:lnTo>
                  <a:lnTo>
                    <a:pt x="52097" y="133373"/>
                  </a:lnTo>
                  <a:lnTo>
                    <a:pt x="71147" y="133373"/>
                  </a:lnTo>
                  <a:lnTo>
                    <a:pt x="71147" y="209573"/>
                  </a:lnTo>
                  <a:lnTo>
                    <a:pt x="90197" y="209573"/>
                  </a:lnTo>
                  <a:lnTo>
                    <a:pt x="90197" y="133373"/>
                  </a:lnTo>
                  <a:lnTo>
                    <a:pt x="106580" y="133373"/>
                  </a:lnTo>
                  <a:lnTo>
                    <a:pt x="90197" y="72222"/>
                  </a:lnTo>
                  <a:lnTo>
                    <a:pt x="90197" y="41647"/>
                  </a:lnTo>
                  <a:lnTo>
                    <a:pt x="104771" y="96892"/>
                  </a:lnTo>
                  <a:cubicBezTo>
                    <a:pt x="106050" y="101994"/>
                    <a:pt x="111223" y="105095"/>
                    <a:pt x="116325" y="103816"/>
                  </a:cubicBezTo>
                  <a:cubicBezTo>
                    <a:pt x="119734" y="102961"/>
                    <a:pt x="122395" y="100300"/>
                    <a:pt x="123249" y="96892"/>
                  </a:cubicBezTo>
                  <a:lnTo>
                    <a:pt x="137822" y="41647"/>
                  </a:lnTo>
                  <a:lnTo>
                    <a:pt x="137822" y="209573"/>
                  </a:lnTo>
                  <a:lnTo>
                    <a:pt x="156872" y="209573"/>
                  </a:lnTo>
                  <a:lnTo>
                    <a:pt x="156872" y="104798"/>
                  </a:lnTo>
                  <a:lnTo>
                    <a:pt x="175922" y="104798"/>
                  </a:lnTo>
                  <a:lnTo>
                    <a:pt x="175922" y="209573"/>
                  </a:lnTo>
                  <a:lnTo>
                    <a:pt x="194972" y="209573"/>
                  </a:lnTo>
                  <a:lnTo>
                    <a:pt x="194972" y="42218"/>
                  </a:lnTo>
                  <a:lnTo>
                    <a:pt x="209450" y="96892"/>
                  </a:lnTo>
                  <a:cubicBezTo>
                    <a:pt x="209450" y="102153"/>
                    <a:pt x="213715" y="106417"/>
                    <a:pt x="218975" y="106417"/>
                  </a:cubicBezTo>
                  <a:cubicBezTo>
                    <a:pt x="224236" y="106417"/>
                    <a:pt x="228500" y="102153"/>
                    <a:pt x="228500" y="96892"/>
                  </a:cubicBezTo>
                  <a:lnTo>
                    <a:pt x="242597" y="42218"/>
                  </a:lnTo>
                  <a:lnTo>
                    <a:pt x="242597" y="72222"/>
                  </a:lnTo>
                  <a:lnTo>
                    <a:pt x="226214" y="133373"/>
                  </a:lnTo>
                  <a:lnTo>
                    <a:pt x="242597" y="133373"/>
                  </a:lnTo>
                  <a:lnTo>
                    <a:pt x="242597" y="209573"/>
                  </a:lnTo>
                  <a:lnTo>
                    <a:pt x="261647" y="209573"/>
                  </a:lnTo>
                  <a:lnTo>
                    <a:pt x="261647" y="133373"/>
                  </a:lnTo>
                  <a:lnTo>
                    <a:pt x="280697" y="133373"/>
                  </a:lnTo>
                  <a:lnTo>
                    <a:pt x="280697" y="209573"/>
                  </a:lnTo>
                  <a:lnTo>
                    <a:pt x="299747" y="209573"/>
                  </a:lnTo>
                  <a:lnTo>
                    <a:pt x="299747" y="133373"/>
                  </a:lnTo>
                  <a:lnTo>
                    <a:pt x="316130" y="133373"/>
                  </a:lnTo>
                  <a:lnTo>
                    <a:pt x="299747" y="72222"/>
                  </a:lnTo>
                  <a:lnTo>
                    <a:pt x="299747" y="41647"/>
                  </a:lnTo>
                  <a:lnTo>
                    <a:pt x="314321" y="96892"/>
                  </a:lnTo>
                  <a:cubicBezTo>
                    <a:pt x="315600" y="101994"/>
                    <a:pt x="320773" y="105095"/>
                    <a:pt x="325875" y="103816"/>
                  </a:cubicBezTo>
                  <a:cubicBezTo>
                    <a:pt x="329284" y="102961"/>
                    <a:pt x="331945" y="100300"/>
                    <a:pt x="332799" y="96892"/>
                  </a:cubicBezTo>
                  <a:lnTo>
                    <a:pt x="347372" y="41647"/>
                  </a:lnTo>
                  <a:lnTo>
                    <a:pt x="347372" y="209573"/>
                  </a:lnTo>
                  <a:lnTo>
                    <a:pt x="366422" y="209573"/>
                  </a:lnTo>
                  <a:lnTo>
                    <a:pt x="366422" y="104798"/>
                  </a:lnTo>
                  <a:lnTo>
                    <a:pt x="385472" y="104798"/>
                  </a:lnTo>
                  <a:lnTo>
                    <a:pt x="385472" y="209573"/>
                  </a:lnTo>
                  <a:lnTo>
                    <a:pt x="404522" y="209573"/>
                  </a:lnTo>
                  <a:lnTo>
                    <a:pt x="404522" y="42218"/>
                  </a:lnTo>
                  <a:lnTo>
                    <a:pt x="419000" y="96892"/>
                  </a:lnTo>
                  <a:cubicBezTo>
                    <a:pt x="419000" y="102153"/>
                    <a:pt x="423265" y="106417"/>
                    <a:pt x="428525" y="106417"/>
                  </a:cubicBezTo>
                  <a:cubicBezTo>
                    <a:pt x="433786" y="106417"/>
                    <a:pt x="438050" y="102153"/>
                    <a:pt x="438050" y="96892"/>
                  </a:cubicBezTo>
                  <a:lnTo>
                    <a:pt x="452147" y="42218"/>
                  </a:lnTo>
                  <a:lnTo>
                    <a:pt x="452147" y="72222"/>
                  </a:lnTo>
                  <a:lnTo>
                    <a:pt x="435764" y="133373"/>
                  </a:lnTo>
                  <a:lnTo>
                    <a:pt x="452147" y="133373"/>
                  </a:lnTo>
                  <a:lnTo>
                    <a:pt x="452147" y="209573"/>
                  </a:lnTo>
                  <a:lnTo>
                    <a:pt x="471197" y="209573"/>
                  </a:lnTo>
                  <a:lnTo>
                    <a:pt x="471197" y="133373"/>
                  </a:lnTo>
                  <a:lnTo>
                    <a:pt x="490247" y="133373"/>
                  </a:lnTo>
                  <a:lnTo>
                    <a:pt x="490247" y="209573"/>
                  </a:lnTo>
                  <a:lnTo>
                    <a:pt x="509297" y="209573"/>
                  </a:lnTo>
                  <a:lnTo>
                    <a:pt x="509297" y="133373"/>
                  </a:lnTo>
                  <a:lnTo>
                    <a:pt x="525680" y="133373"/>
                  </a:lnTo>
                  <a:lnTo>
                    <a:pt x="509297" y="72222"/>
                  </a:lnTo>
                  <a:lnTo>
                    <a:pt x="509297" y="41647"/>
                  </a:lnTo>
                  <a:lnTo>
                    <a:pt x="523871" y="96892"/>
                  </a:lnTo>
                  <a:cubicBezTo>
                    <a:pt x="525150" y="101994"/>
                    <a:pt x="530323" y="105095"/>
                    <a:pt x="535426" y="103816"/>
                  </a:cubicBezTo>
                  <a:cubicBezTo>
                    <a:pt x="538834" y="102961"/>
                    <a:pt x="541495" y="100300"/>
                    <a:pt x="542349" y="96892"/>
                  </a:cubicBezTo>
                  <a:lnTo>
                    <a:pt x="556922" y="41647"/>
                  </a:lnTo>
                  <a:lnTo>
                    <a:pt x="556922" y="209573"/>
                  </a:lnTo>
                  <a:lnTo>
                    <a:pt x="575972" y="209573"/>
                  </a:lnTo>
                  <a:lnTo>
                    <a:pt x="575972" y="104798"/>
                  </a:lnTo>
                  <a:lnTo>
                    <a:pt x="595022" y="104798"/>
                  </a:lnTo>
                  <a:lnTo>
                    <a:pt x="595022" y="209573"/>
                  </a:lnTo>
                  <a:lnTo>
                    <a:pt x="614072" y="209573"/>
                  </a:lnTo>
                  <a:lnTo>
                    <a:pt x="614072" y="42218"/>
                  </a:lnTo>
                  <a:lnTo>
                    <a:pt x="628550" y="96892"/>
                  </a:lnTo>
                  <a:cubicBezTo>
                    <a:pt x="628550" y="102153"/>
                    <a:pt x="632815" y="106417"/>
                    <a:pt x="638075" y="106417"/>
                  </a:cubicBezTo>
                  <a:cubicBezTo>
                    <a:pt x="643336" y="106417"/>
                    <a:pt x="647600" y="102153"/>
                    <a:pt x="647600" y="96892"/>
                  </a:cubicBezTo>
                  <a:lnTo>
                    <a:pt x="661697" y="42218"/>
                  </a:lnTo>
                  <a:lnTo>
                    <a:pt x="661697" y="72222"/>
                  </a:lnTo>
                  <a:lnTo>
                    <a:pt x="645314" y="133373"/>
                  </a:lnTo>
                  <a:lnTo>
                    <a:pt x="661697" y="133373"/>
                  </a:lnTo>
                  <a:lnTo>
                    <a:pt x="661697" y="209573"/>
                  </a:lnTo>
                  <a:lnTo>
                    <a:pt x="680747" y="209573"/>
                  </a:lnTo>
                  <a:lnTo>
                    <a:pt x="680747" y="133373"/>
                  </a:lnTo>
                  <a:lnTo>
                    <a:pt x="699797" y="133373"/>
                  </a:lnTo>
                  <a:lnTo>
                    <a:pt x="699797" y="209573"/>
                  </a:lnTo>
                  <a:lnTo>
                    <a:pt x="718847" y="209573"/>
                  </a:lnTo>
                  <a:lnTo>
                    <a:pt x="718847" y="133373"/>
                  </a:lnTo>
                  <a:lnTo>
                    <a:pt x="735230" y="133373"/>
                  </a:lnTo>
                  <a:lnTo>
                    <a:pt x="718847" y="72222"/>
                  </a:lnTo>
                  <a:lnTo>
                    <a:pt x="718847" y="41647"/>
                  </a:lnTo>
                  <a:lnTo>
                    <a:pt x="733421" y="96892"/>
                  </a:lnTo>
                  <a:cubicBezTo>
                    <a:pt x="734570" y="101171"/>
                    <a:pt x="738518" y="104092"/>
                    <a:pt x="742946" y="103940"/>
                  </a:cubicBezTo>
                  <a:cubicBezTo>
                    <a:pt x="748204" y="103793"/>
                    <a:pt x="752347" y="99409"/>
                    <a:pt x="752199" y="94151"/>
                  </a:cubicBezTo>
                  <a:cubicBezTo>
                    <a:pt x="752178" y="93436"/>
                    <a:pt x="752078" y="92727"/>
                    <a:pt x="751899" y="92034"/>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7" name="Forma libre: forma 2076">
              <a:extLst>
                <a:ext uri="{FF2B5EF4-FFF2-40B4-BE49-F238E27FC236}">
                  <a16:creationId xmlns:a16="http://schemas.microsoft.com/office/drawing/2014/main" id="{ADB87AFC-54DE-4D65-9B72-EBC87BA3B63C}"/>
                </a:ext>
              </a:extLst>
            </p:cNvPr>
            <p:cNvSpPr/>
            <p:nvPr/>
          </p:nvSpPr>
          <p:spPr>
            <a:xfrm>
              <a:off x="6944070" y="473195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8" name="Forma libre: forma 2077">
              <a:extLst>
                <a:ext uri="{FF2B5EF4-FFF2-40B4-BE49-F238E27FC236}">
                  <a16:creationId xmlns:a16="http://schemas.microsoft.com/office/drawing/2014/main" id="{12BC7105-7F32-43DF-BF27-D357CD2701A2}"/>
                </a:ext>
              </a:extLst>
            </p:cNvPr>
            <p:cNvSpPr/>
            <p:nvPr/>
          </p:nvSpPr>
          <p:spPr>
            <a:xfrm>
              <a:off x="6734520" y="473195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2079" name="Forma libre: forma 2078">
              <a:extLst>
                <a:ext uri="{FF2B5EF4-FFF2-40B4-BE49-F238E27FC236}">
                  <a16:creationId xmlns:a16="http://schemas.microsoft.com/office/drawing/2014/main" id="{248D8205-7B4F-4BB1-BA3A-A834741A5D29}"/>
                </a:ext>
              </a:extLst>
            </p:cNvPr>
            <p:cNvSpPr/>
            <p:nvPr/>
          </p:nvSpPr>
          <p:spPr>
            <a:xfrm>
              <a:off x="6839295" y="473195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2" name="Forma libre: forma 31">
              <a:extLst>
                <a:ext uri="{FF2B5EF4-FFF2-40B4-BE49-F238E27FC236}">
                  <a16:creationId xmlns:a16="http://schemas.microsoft.com/office/drawing/2014/main" id="{A55E3338-41A7-4F68-AECD-6910078EFFA1}"/>
                </a:ext>
              </a:extLst>
            </p:cNvPr>
            <p:cNvSpPr/>
            <p:nvPr/>
          </p:nvSpPr>
          <p:spPr>
            <a:xfrm>
              <a:off x="6524970" y="473195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3" name="Forma libre: forma 32">
              <a:extLst>
                <a:ext uri="{FF2B5EF4-FFF2-40B4-BE49-F238E27FC236}">
                  <a16:creationId xmlns:a16="http://schemas.microsoft.com/office/drawing/2014/main" id="{B6B307EC-D494-4E97-B9F0-6D4C11257E1A}"/>
                </a:ext>
              </a:extLst>
            </p:cNvPr>
            <p:cNvSpPr/>
            <p:nvPr/>
          </p:nvSpPr>
          <p:spPr>
            <a:xfrm>
              <a:off x="6629745" y="473195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4" name="Forma libre: forma 33">
              <a:extLst>
                <a:ext uri="{FF2B5EF4-FFF2-40B4-BE49-F238E27FC236}">
                  <a16:creationId xmlns:a16="http://schemas.microsoft.com/office/drawing/2014/main" id="{4FCE889E-0CDD-49FD-B7B1-D93539E5B2F2}"/>
                </a:ext>
              </a:extLst>
            </p:cNvPr>
            <p:cNvSpPr/>
            <p:nvPr/>
          </p:nvSpPr>
          <p:spPr>
            <a:xfrm>
              <a:off x="6486937" y="4789084"/>
              <a:ext cx="542798" cy="209570"/>
            </a:xfrm>
            <a:custGeom>
              <a:avLst/>
              <a:gdLst>
                <a:gd name="connsiteX0" fmla="*/ 542382 w 542798"/>
                <a:gd name="connsiteY0" fmla="*/ 92032 h 209570"/>
                <a:gd name="connsiteX1" fmla="*/ 523998 w 542798"/>
                <a:gd name="connsiteY1" fmla="*/ 22690 h 209570"/>
                <a:gd name="connsiteX2" fmla="*/ 521236 w 542798"/>
                <a:gd name="connsiteY2" fmla="*/ 17356 h 209570"/>
                <a:gd name="connsiteX3" fmla="*/ 498567 w 542798"/>
                <a:gd name="connsiteY3" fmla="*/ 2974 h 209570"/>
                <a:gd name="connsiteX4" fmla="*/ 480945 w 542798"/>
                <a:gd name="connsiteY4" fmla="*/ 21 h 209570"/>
                <a:gd name="connsiteX5" fmla="*/ 463229 w 542798"/>
                <a:gd name="connsiteY5" fmla="*/ 2974 h 209570"/>
                <a:gd name="connsiteX6" fmla="*/ 440655 w 542798"/>
                <a:gd name="connsiteY6" fmla="*/ 17452 h 209570"/>
                <a:gd name="connsiteX7" fmla="*/ 437892 w 542798"/>
                <a:gd name="connsiteY7" fmla="*/ 22786 h 209570"/>
                <a:gd name="connsiteX8" fmla="*/ 428558 w 542798"/>
                <a:gd name="connsiteY8" fmla="*/ 57171 h 209570"/>
                <a:gd name="connsiteX9" fmla="*/ 419033 w 542798"/>
                <a:gd name="connsiteY9" fmla="*/ 22690 h 209570"/>
                <a:gd name="connsiteX10" fmla="*/ 416175 w 542798"/>
                <a:gd name="connsiteY10" fmla="*/ 17356 h 209570"/>
                <a:gd name="connsiteX11" fmla="*/ 393601 w 542798"/>
                <a:gd name="connsiteY11" fmla="*/ 2974 h 209570"/>
                <a:gd name="connsiteX12" fmla="*/ 376170 w 542798"/>
                <a:gd name="connsiteY12" fmla="*/ 21 h 209570"/>
                <a:gd name="connsiteX13" fmla="*/ 358454 w 542798"/>
                <a:gd name="connsiteY13" fmla="*/ 2974 h 209570"/>
                <a:gd name="connsiteX14" fmla="*/ 335784 w 542798"/>
                <a:gd name="connsiteY14" fmla="*/ 17452 h 209570"/>
                <a:gd name="connsiteX15" fmla="*/ 333117 w 542798"/>
                <a:gd name="connsiteY15" fmla="*/ 22786 h 209570"/>
                <a:gd name="connsiteX16" fmla="*/ 323592 w 542798"/>
                <a:gd name="connsiteY16" fmla="*/ 58219 h 209570"/>
                <a:gd name="connsiteX17" fmla="*/ 314067 w 542798"/>
                <a:gd name="connsiteY17" fmla="*/ 23071 h 209570"/>
                <a:gd name="connsiteX18" fmla="*/ 311305 w 542798"/>
                <a:gd name="connsiteY18" fmla="*/ 17737 h 209570"/>
                <a:gd name="connsiteX19" fmla="*/ 288636 w 542798"/>
                <a:gd name="connsiteY19" fmla="*/ 3355 h 209570"/>
                <a:gd name="connsiteX20" fmla="*/ 271395 w 542798"/>
                <a:gd name="connsiteY20" fmla="*/ 21 h 209570"/>
                <a:gd name="connsiteX21" fmla="*/ 253679 w 542798"/>
                <a:gd name="connsiteY21" fmla="*/ 2974 h 209570"/>
                <a:gd name="connsiteX22" fmla="*/ 231105 w 542798"/>
                <a:gd name="connsiteY22" fmla="*/ 17452 h 209570"/>
                <a:gd name="connsiteX23" fmla="*/ 228342 w 542798"/>
                <a:gd name="connsiteY23" fmla="*/ 22786 h 209570"/>
                <a:gd name="connsiteX24" fmla="*/ 219008 w 542798"/>
                <a:gd name="connsiteY24" fmla="*/ 57171 h 209570"/>
                <a:gd name="connsiteX25" fmla="*/ 209483 w 542798"/>
                <a:gd name="connsiteY25" fmla="*/ 22690 h 209570"/>
                <a:gd name="connsiteX26" fmla="*/ 206625 w 542798"/>
                <a:gd name="connsiteY26" fmla="*/ 17356 h 209570"/>
                <a:gd name="connsiteX27" fmla="*/ 184051 w 542798"/>
                <a:gd name="connsiteY27" fmla="*/ 2974 h 209570"/>
                <a:gd name="connsiteX28" fmla="*/ 166620 w 542798"/>
                <a:gd name="connsiteY28" fmla="*/ 21 h 209570"/>
                <a:gd name="connsiteX29" fmla="*/ 148904 w 542798"/>
                <a:gd name="connsiteY29" fmla="*/ 2974 h 209570"/>
                <a:gd name="connsiteX30" fmla="*/ 126234 w 542798"/>
                <a:gd name="connsiteY30" fmla="*/ 17452 h 209570"/>
                <a:gd name="connsiteX31" fmla="*/ 123567 w 542798"/>
                <a:gd name="connsiteY31" fmla="*/ 22786 h 209570"/>
                <a:gd name="connsiteX32" fmla="*/ 114042 w 542798"/>
                <a:gd name="connsiteY32" fmla="*/ 58219 h 209570"/>
                <a:gd name="connsiteX33" fmla="*/ 104517 w 542798"/>
                <a:gd name="connsiteY33" fmla="*/ 23071 h 209570"/>
                <a:gd name="connsiteX34" fmla="*/ 101755 w 542798"/>
                <a:gd name="connsiteY34" fmla="*/ 17737 h 209570"/>
                <a:gd name="connsiteX35" fmla="*/ 79086 w 542798"/>
                <a:gd name="connsiteY35" fmla="*/ 3355 h 209570"/>
                <a:gd name="connsiteX36" fmla="*/ 61845 w 542798"/>
                <a:gd name="connsiteY36" fmla="*/ 21 h 209570"/>
                <a:gd name="connsiteX37" fmla="*/ 44129 w 542798"/>
                <a:gd name="connsiteY37" fmla="*/ 2974 h 209570"/>
                <a:gd name="connsiteX38" fmla="*/ 21555 w 542798"/>
                <a:gd name="connsiteY38" fmla="*/ 17452 h 209570"/>
                <a:gd name="connsiteX39" fmla="*/ 18792 w 542798"/>
                <a:gd name="connsiteY39" fmla="*/ 22786 h 209570"/>
                <a:gd name="connsiteX40" fmla="*/ 314 w 542798"/>
                <a:gd name="connsiteY40" fmla="*/ 92413 h 209570"/>
                <a:gd name="connsiteX41" fmla="*/ 7077 w 542798"/>
                <a:gd name="connsiteY41" fmla="*/ 104034 h 209570"/>
                <a:gd name="connsiteX42" fmla="*/ 9553 w 542798"/>
                <a:gd name="connsiteY42" fmla="*/ 104034 h 209570"/>
                <a:gd name="connsiteX43" fmla="*/ 19078 w 542798"/>
                <a:gd name="connsiteY43" fmla="*/ 96985 h 209570"/>
                <a:gd name="connsiteX44" fmla="*/ 33270 w 542798"/>
                <a:gd name="connsiteY44" fmla="*/ 41645 h 209570"/>
                <a:gd name="connsiteX45" fmla="*/ 33270 w 542798"/>
                <a:gd name="connsiteY45" fmla="*/ 209571 h 209570"/>
                <a:gd name="connsiteX46" fmla="*/ 52320 w 542798"/>
                <a:gd name="connsiteY46" fmla="*/ 209571 h 209570"/>
                <a:gd name="connsiteX47" fmla="*/ 52320 w 542798"/>
                <a:gd name="connsiteY47" fmla="*/ 104796 h 209570"/>
                <a:gd name="connsiteX48" fmla="*/ 71370 w 542798"/>
                <a:gd name="connsiteY48" fmla="*/ 104796 h 209570"/>
                <a:gd name="connsiteX49" fmla="*/ 71370 w 542798"/>
                <a:gd name="connsiteY49" fmla="*/ 209571 h 209570"/>
                <a:gd name="connsiteX50" fmla="*/ 90420 w 542798"/>
                <a:gd name="connsiteY50" fmla="*/ 209571 h 209570"/>
                <a:gd name="connsiteX51" fmla="*/ 90420 w 542798"/>
                <a:gd name="connsiteY51" fmla="*/ 42217 h 209570"/>
                <a:gd name="connsiteX52" fmla="*/ 104898 w 542798"/>
                <a:gd name="connsiteY52" fmla="*/ 96890 h 209570"/>
                <a:gd name="connsiteX53" fmla="*/ 114423 w 542798"/>
                <a:gd name="connsiteY53" fmla="*/ 106415 h 209570"/>
                <a:gd name="connsiteX54" fmla="*/ 123948 w 542798"/>
                <a:gd name="connsiteY54" fmla="*/ 96890 h 209570"/>
                <a:gd name="connsiteX55" fmla="*/ 138045 w 542798"/>
                <a:gd name="connsiteY55" fmla="*/ 42217 h 209570"/>
                <a:gd name="connsiteX56" fmla="*/ 138045 w 542798"/>
                <a:gd name="connsiteY56" fmla="*/ 72220 h 209570"/>
                <a:gd name="connsiteX57" fmla="*/ 121662 w 542798"/>
                <a:gd name="connsiteY57" fmla="*/ 133371 h 209570"/>
                <a:gd name="connsiteX58" fmla="*/ 138045 w 542798"/>
                <a:gd name="connsiteY58" fmla="*/ 133371 h 209570"/>
                <a:gd name="connsiteX59" fmla="*/ 138045 w 542798"/>
                <a:gd name="connsiteY59" fmla="*/ 209571 h 209570"/>
                <a:gd name="connsiteX60" fmla="*/ 157095 w 542798"/>
                <a:gd name="connsiteY60" fmla="*/ 209571 h 209570"/>
                <a:gd name="connsiteX61" fmla="*/ 157095 w 542798"/>
                <a:gd name="connsiteY61" fmla="*/ 133371 h 209570"/>
                <a:gd name="connsiteX62" fmla="*/ 176145 w 542798"/>
                <a:gd name="connsiteY62" fmla="*/ 133371 h 209570"/>
                <a:gd name="connsiteX63" fmla="*/ 176145 w 542798"/>
                <a:gd name="connsiteY63" fmla="*/ 209571 h 209570"/>
                <a:gd name="connsiteX64" fmla="*/ 195195 w 542798"/>
                <a:gd name="connsiteY64" fmla="*/ 209571 h 209570"/>
                <a:gd name="connsiteX65" fmla="*/ 195195 w 542798"/>
                <a:gd name="connsiteY65" fmla="*/ 133371 h 209570"/>
                <a:gd name="connsiteX66" fmla="*/ 211578 w 542798"/>
                <a:gd name="connsiteY66" fmla="*/ 133371 h 209570"/>
                <a:gd name="connsiteX67" fmla="*/ 195195 w 542798"/>
                <a:gd name="connsiteY67" fmla="*/ 72220 h 209570"/>
                <a:gd name="connsiteX68" fmla="*/ 195195 w 542798"/>
                <a:gd name="connsiteY68" fmla="*/ 41645 h 209570"/>
                <a:gd name="connsiteX69" fmla="*/ 209769 w 542798"/>
                <a:gd name="connsiteY69" fmla="*/ 96890 h 209570"/>
                <a:gd name="connsiteX70" fmla="*/ 221323 w 542798"/>
                <a:gd name="connsiteY70" fmla="*/ 103814 h 209570"/>
                <a:gd name="connsiteX71" fmla="*/ 228247 w 542798"/>
                <a:gd name="connsiteY71" fmla="*/ 96890 h 209570"/>
                <a:gd name="connsiteX72" fmla="*/ 242820 w 542798"/>
                <a:gd name="connsiteY72" fmla="*/ 41645 h 209570"/>
                <a:gd name="connsiteX73" fmla="*/ 242820 w 542798"/>
                <a:gd name="connsiteY73" fmla="*/ 209571 h 209570"/>
                <a:gd name="connsiteX74" fmla="*/ 261870 w 542798"/>
                <a:gd name="connsiteY74" fmla="*/ 209571 h 209570"/>
                <a:gd name="connsiteX75" fmla="*/ 261870 w 542798"/>
                <a:gd name="connsiteY75" fmla="*/ 104796 h 209570"/>
                <a:gd name="connsiteX76" fmla="*/ 280920 w 542798"/>
                <a:gd name="connsiteY76" fmla="*/ 104796 h 209570"/>
                <a:gd name="connsiteX77" fmla="*/ 280920 w 542798"/>
                <a:gd name="connsiteY77" fmla="*/ 209571 h 209570"/>
                <a:gd name="connsiteX78" fmla="*/ 299970 w 542798"/>
                <a:gd name="connsiteY78" fmla="*/ 209571 h 209570"/>
                <a:gd name="connsiteX79" fmla="*/ 299970 w 542798"/>
                <a:gd name="connsiteY79" fmla="*/ 42217 h 209570"/>
                <a:gd name="connsiteX80" fmla="*/ 314448 w 542798"/>
                <a:gd name="connsiteY80" fmla="*/ 96890 h 209570"/>
                <a:gd name="connsiteX81" fmla="*/ 323973 w 542798"/>
                <a:gd name="connsiteY81" fmla="*/ 106415 h 209570"/>
                <a:gd name="connsiteX82" fmla="*/ 333498 w 542798"/>
                <a:gd name="connsiteY82" fmla="*/ 96890 h 209570"/>
                <a:gd name="connsiteX83" fmla="*/ 347595 w 542798"/>
                <a:gd name="connsiteY83" fmla="*/ 42217 h 209570"/>
                <a:gd name="connsiteX84" fmla="*/ 347595 w 542798"/>
                <a:gd name="connsiteY84" fmla="*/ 72220 h 209570"/>
                <a:gd name="connsiteX85" fmla="*/ 331212 w 542798"/>
                <a:gd name="connsiteY85" fmla="*/ 133371 h 209570"/>
                <a:gd name="connsiteX86" fmla="*/ 347595 w 542798"/>
                <a:gd name="connsiteY86" fmla="*/ 133371 h 209570"/>
                <a:gd name="connsiteX87" fmla="*/ 347595 w 542798"/>
                <a:gd name="connsiteY87" fmla="*/ 209571 h 209570"/>
                <a:gd name="connsiteX88" fmla="*/ 366645 w 542798"/>
                <a:gd name="connsiteY88" fmla="*/ 209571 h 209570"/>
                <a:gd name="connsiteX89" fmla="*/ 366645 w 542798"/>
                <a:gd name="connsiteY89" fmla="*/ 133371 h 209570"/>
                <a:gd name="connsiteX90" fmla="*/ 385695 w 542798"/>
                <a:gd name="connsiteY90" fmla="*/ 133371 h 209570"/>
                <a:gd name="connsiteX91" fmla="*/ 385695 w 542798"/>
                <a:gd name="connsiteY91" fmla="*/ 209571 h 209570"/>
                <a:gd name="connsiteX92" fmla="*/ 404745 w 542798"/>
                <a:gd name="connsiteY92" fmla="*/ 209571 h 209570"/>
                <a:gd name="connsiteX93" fmla="*/ 404745 w 542798"/>
                <a:gd name="connsiteY93" fmla="*/ 133371 h 209570"/>
                <a:gd name="connsiteX94" fmla="*/ 421128 w 542798"/>
                <a:gd name="connsiteY94" fmla="*/ 133371 h 209570"/>
                <a:gd name="connsiteX95" fmla="*/ 404745 w 542798"/>
                <a:gd name="connsiteY95" fmla="*/ 72220 h 209570"/>
                <a:gd name="connsiteX96" fmla="*/ 404745 w 542798"/>
                <a:gd name="connsiteY96" fmla="*/ 41645 h 209570"/>
                <a:gd name="connsiteX97" fmla="*/ 419319 w 542798"/>
                <a:gd name="connsiteY97" fmla="*/ 96890 h 209570"/>
                <a:gd name="connsiteX98" fmla="*/ 430873 w 542798"/>
                <a:gd name="connsiteY98" fmla="*/ 103814 h 209570"/>
                <a:gd name="connsiteX99" fmla="*/ 437797 w 542798"/>
                <a:gd name="connsiteY99" fmla="*/ 96890 h 209570"/>
                <a:gd name="connsiteX100" fmla="*/ 452370 w 542798"/>
                <a:gd name="connsiteY100" fmla="*/ 41645 h 209570"/>
                <a:gd name="connsiteX101" fmla="*/ 452370 w 542798"/>
                <a:gd name="connsiteY101" fmla="*/ 209571 h 209570"/>
                <a:gd name="connsiteX102" fmla="*/ 471420 w 542798"/>
                <a:gd name="connsiteY102" fmla="*/ 209571 h 209570"/>
                <a:gd name="connsiteX103" fmla="*/ 471420 w 542798"/>
                <a:gd name="connsiteY103" fmla="*/ 104796 h 209570"/>
                <a:gd name="connsiteX104" fmla="*/ 490470 w 542798"/>
                <a:gd name="connsiteY104" fmla="*/ 104796 h 209570"/>
                <a:gd name="connsiteX105" fmla="*/ 490470 w 542798"/>
                <a:gd name="connsiteY105" fmla="*/ 209571 h 209570"/>
                <a:gd name="connsiteX106" fmla="*/ 509520 w 542798"/>
                <a:gd name="connsiteY106" fmla="*/ 209571 h 209570"/>
                <a:gd name="connsiteX107" fmla="*/ 509520 w 542798"/>
                <a:gd name="connsiteY107" fmla="*/ 42217 h 209570"/>
                <a:gd name="connsiteX108" fmla="*/ 523998 w 542798"/>
                <a:gd name="connsiteY108" fmla="*/ 96890 h 209570"/>
                <a:gd name="connsiteX109" fmla="*/ 533523 w 542798"/>
                <a:gd name="connsiteY109" fmla="*/ 103939 h 209570"/>
                <a:gd name="connsiteX110" fmla="*/ 536000 w 542798"/>
                <a:gd name="connsiteY110" fmla="*/ 103939 h 209570"/>
                <a:gd name="connsiteX111" fmla="*/ 542397 w 542798"/>
                <a:gd name="connsiteY111" fmla="*/ 92085 h 209570"/>
                <a:gd name="connsiteX112" fmla="*/ 542382 w 542798"/>
                <a:gd name="connsiteY112" fmla="*/ 92032 h 2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2798" h="209570">
                  <a:moveTo>
                    <a:pt x="542382" y="92032"/>
                  </a:moveTo>
                  <a:lnTo>
                    <a:pt x="523998" y="22690"/>
                  </a:lnTo>
                  <a:cubicBezTo>
                    <a:pt x="523489" y="20728"/>
                    <a:pt x="522545" y="18905"/>
                    <a:pt x="521236" y="17356"/>
                  </a:cubicBezTo>
                  <a:cubicBezTo>
                    <a:pt x="514929" y="10830"/>
                    <a:pt x="507158" y="5900"/>
                    <a:pt x="498567" y="2974"/>
                  </a:cubicBezTo>
                  <a:cubicBezTo>
                    <a:pt x="492944" y="843"/>
                    <a:pt x="486956" y="-161"/>
                    <a:pt x="480945" y="21"/>
                  </a:cubicBezTo>
                  <a:cubicBezTo>
                    <a:pt x="474918" y="26"/>
                    <a:pt x="468932" y="1023"/>
                    <a:pt x="463229" y="2974"/>
                  </a:cubicBezTo>
                  <a:cubicBezTo>
                    <a:pt x="454612" y="5836"/>
                    <a:pt x="446851" y="10814"/>
                    <a:pt x="440655" y="17452"/>
                  </a:cubicBezTo>
                  <a:cubicBezTo>
                    <a:pt x="439401" y="19037"/>
                    <a:pt x="438464" y="20847"/>
                    <a:pt x="437892" y="22786"/>
                  </a:cubicBezTo>
                  <a:lnTo>
                    <a:pt x="428558" y="57171"/>
                  </a:lnTo>
                  <a:lnTo>
                    <a:pt x="419033" y="22690"/>
                  </a:lnTo>
                  <a:cubicBezTo>
                    <a:pt x="418469" y="20730"/>
                    <a:pt x="417495" y="18912"/>
                    <a:pt x="416175" y="17356"/>
                  </a:cubicBezTo>
                  <a:cubicBezTo>
                    <a:pt x="409909" y="10825"/>
                    <a:pt x="402168" y="5893"/>
                    <a:pt x="393601" y="2974"/>
                  </a:cubicBezTo>
                  <a:cubicBezTo>
                    <a:pt x="388033" y="883"/>
                    <a:pt x="382116" y="-119"/>
                    <a:pt x="376170" y="21"/>
                  </a:cubicBezTo>
                  <a:cubicBezTo>
                    <a:pt x="370141" y="10"/>
                    <a:pt x="364153" y="1008"/>
                    <a:pt x="358454" y="2974"/>
                  </a:cubicBezTo>
                  <a:cubicBezTo>
                    <a:pt x="349819" y="5858"/>
                    <a:pt x="342033" y="10832"/>
                    <a:pt x="335784" y="17452"/>
                  </a:cubicBezTo>
                  <a:cubicBezTo>
                    <a:pt x="334597" y="19064"/>
                    <a:pt x="333695" y="20868"/>
                    <a:pt x="333117" y="22786"/>
                  </a:cubicBezTo>
                  <a:lnTo>
                    <a:pt x="323592" y="58219"/>
                  </a:lnTo>
                  <a:lnTo>
                    <a:pt x="314067" y="23071"/>
                  </a:lnTo>
                  <a:cubicBezTo>
                    <a:pt x="313558" y="21109"/>
                    <a:pt x="312614" y="19286"/>
                    <a:pt x="311305" y="17737"/>
                  </a:cubicBezTo>
                  <a:cubicBezTo>
                    <a:pt x="304998" y="11211"/>
                    <a:pt x="297227" y="6281"/>
                    <a:pt x="288636" y="3355"/>
                  </a:cubicBezTo>
                  <a:cubicBezTo>
                    <a:pt x="283158" y="1142"/>
                    <a:pt x="277304" y="10"/>
                    <a:pt x="271395" y="21"/>
                  </a:cubicBezTo>
                  <a:cubicBezTo>
                    <a:pt x="265368" y="26"/>
                    <a:pt x="259382" y="1023"/>
                    <a:pt x="253679" y="2974"/>
                  </a:cubicBezTo>
                  <a:cubicBezTo>
                    <a:pt x="245062" y="5836"/>
                    <a:pt x="237301" y="10814"/>
                    <a:pt x="231105" y="17452"/>
                  </a:cubicBezTo>
                  <a:cubicBezTo>
                    <a:pt x="229851" y="19037"/>
                    <a:pt x="228914" y="20847"/>
                    <a:pt x="228342" y="22786"/>
                  </a:cubicBezTo>
                  <a:lnTo>
                    <a:pt x="219008" y="57171"/>
                  </a:lnTo>
                  <a:lnTo>
                    <a:pt x="209483" y="22690"/>
                  </a:lnTo>
                  <a:cubicBezTo>
                    <a:pt x="208919" y="20730"/>
                    <a:pt x="207945" y="18912"/>
                    <a:pt x="206625" y="17356"/>
                  </a:cubicBezTo>
                  <a:cubicBezTo>
                    <a:pt x="200359" y="10825"/>
                    <a:pt x="192618" y="5893"/>
                    <a:pt x="184051" y="2974"/>
                  </a:cubicBezTo>
                  <a:cubicBezTo>
                    <a:pt x="178484" y="883"/>
                    <a:pt x="172566" y="-119"/>
                    <a:pt x="166620" y="21"/>
                  </a:cubicBezTo>
                  <a:cubicBezTo>
                    <a:pt x="160591" y="10"/>
                    <a:pt x="154603" y="1008"/>
                    <a:pt x="148904" y="2974"/>
                  </a:cubicBezTo>
                  <a:cubicBezTo>
                    <a:pt x="140270" y="5858"/>
                    <a:pt x="132483" y="10832"/>
                    <a:pt x="126234" y="17452"/>
                  </a:cubicBezTo>
                  <a:cubicBezTo>
                    <a:pt x="125047" y="19064"/>
                    <a:pt x="124145" y="20868"/>
                    <a:pt x="123567" y="22786"/>
                  </a:cubicBezTo>
                  <a:lnTo>
                    <a:pt x="114042" y="58219"/>
                  </a:lnTo>
                  <a:lnTo>
                    <a:pt x="104517" y="23071"/>
                  </a:lnTo>
                  <a:cubicBezTo>
                    <a:pt x="104008" y="21109"/>
                    <a:pt x="103064" y="19286"/>
                    <a:pt x="101755" y="17737"/>
                  </a:cubicBezTo>
                  <a:cubicBezTo>
                    <a:pt x="95448" y="11211"/>
                    <a:pt x="87677" y="6281"/>
                    <a:pt x="79086" y="3355"/>
                  </a:cubicBezTo>
                  <a:cubicBezTo>
                    <a:pt x="73608" y="1142"/>
                    <a:pt x="67754" y="10"/>
                    <a:pt x="61845" y="21"/>
                  </a:cubicBezTo>
                  <a:cubicBezTo>
                    <a:pt x="55818" y="26"/>
                    <a:pt x="49832" y="1023"/>
                    <a:pt x="44129" y="2974"/>
                  </a:cubicBezTo>
                  <a:cubicBezTo>
                    <a:pt x="35512" y="5836"/>
                    <a:pt x="27751" y="10814"/>
                    <a:pt x="21555" y="17452"/>
                  </a:cubicBezTo>
                  <a:cubicBezTo>
                    <a:pt x="20301" y="19037"/>
                    <a:pt x="19364" y="20847"/>
                    <a:pt x="18792" y="22786"/>
                  </a:cubicBezTo>
                  <a:lnTo>
                    <a:pt x="314" y="92413"/>
                  </a:lnTo>
                  <a:cubicBezTo>
                    <a:pt x="-1017" y="97488"/>
                    <a:pt x="2006" y="102684"/>
                    <a:pt x="7077" y="104034"/>
                  </a:cubicBezTo>
                  <a:lnTo>
                    <a:pt x="9553" y="104034"/>
                  </a:lnTo>
                  <a:cubicBezTo>
                    <a:pt x="13981" y="104185"/>
                    <a:pt x="17928" y="101264"/>
                    <a:pt x="19078" y="96985"/>
                  </a:cubicBezTo>
                  <a:lnTo>
                    <a:pt x="33270" y="41645"/>
                  </a:lnTo>
                  <a:lnTo>
                    <a:pt x="33270" y="209571"/>
                  </a:lnTo>
                  <a:lnTo>
                    <a:pt x="52320" y="209571"/>
                  </a:lnTo>
                  <a:lnTo>
                    <a:pt x="52320" y="104796"/>
                  </a:lnTo>
                  <a:lnTo>
                    <a:pt x="71370" y="104796"/>
                  </a:lnTo>
                  <a:lnTo>
                    <a:pt x="71370" y="209571"/>
                  </a:lnTo>
                  <a:lnTo>
                    <a:pt x="90420" y="209571"/>
                  </a:lnTo>
                  <a:lnTo>
                    <a:pt x="90420" y="42217"/>
                  </a:lnTo>
                  <a:lnTo>
                    <a:pt x="104898" y="96890"/>
                  </a:lnTo>
                  <a:cubicBezTo>
                    <a:pt x="104898" y="102151"/>
                    <a:pt x="109163" y="106415"/>
                    <a:pt x="114423" y="106415"/>
                  </a:cubicBezTo>
                  <a:cubicBezTo>
                    <a:pt x="119684" y="106415"/>
                    <a:pt x="123948" y="102151"/>
                    <a:pt x="123948" y="96890"/>
                  </a:cubicBezTo>
                  <a:lnTo>
                    <a:pt x="138045" y="42217"/>
                  </a:lnTo>
                  <a:lnTo>
                    <a:pt x="138045" y="72220"/>
                  </a:lnTo>
                  <a:lnTo>
                    <a:pt x="121662" y="133371"/>
                  </a:lnTo>
                  <a:lnTo>
                    <a:pt x="138045" y="133371"/>
                  </a:lnTo>
                  <a:lnTo>
                    <a:pt x="138045" y="209571"/>
                  </a:lnTo>
                  <a:lnTo>
                    <a:pt x="157095" y="209571"/>
                  </a:lnTo>
                  <a:lnTo>
                    <a:pt x="157095" y="133371"/>
                  </a:lnTo>
                  <a:lnTo>
                    <a:pt x="176145" y="133371"/>
                  </a:lnTo>
                  <a:lnTo>
                    <a:pt x="176145" y="209571"/>
                  </a:lnTo>
                  <a:lnTo>
                    <a:pt x="195195" y="209571"/>
                  </a:lnTo>
                  <a:lnTo>
                    <a:pt x="195195" y="133371"/>
                  </a:lnTo>
                  <a:lnTo>
                    <a:pt x="211578" y="133371"/>
                  </a:lnTo>
                  <a:lnTo>
                    <a:pt x="195195" y="72220"/>
                  </a:lnTo>
                  <a:lnTo>
                    <a:pt x="195195" y="41645"/>
                  </a:lnTo>
                  <a:lnTo>
                    <a:pt x="209769" y="96890"/>
                  </a:lnTo>
                  <a:cubicBezTo>
                    <a:pt x="211048" y="101993"/>
                    <a:pt x="216221" y="105093"/>
                    <a:pt x="221323" y="103814"/>
                  </a:cubicBezTo>
                  <a:cubicBezTo>
                    <a:pt x="224731" y="102960"/>
                    <a:pt x="227393" y="100298"/>
                    <a:pt x="228247" y="96890"/>
                  </a:cubicBezTo>
                  <a:lnTo>
                    <a:pt x="242820" y="41645"/>
                  </a:lnTo>
                  <a:lnTo>
                    <a:pt x="242820" y="209571"/>
                  </a:lnTo>
                  <a:lnTo>
                    <a:pt x="261870" y="209571"/>
                  </a:lnTo>
                  <a:lnTo>
                    <a:pt x="261870" y="104796"/>
                  </a:lnTo>
                  <a:lnTo>
                    <a:pt x="280920" y="104796"/>
                  </a:lnTo>
                  <a:lnTo>
                    <a:pt x="280920" y="209571"/>
                  </a:lnTo>
                  <a:lnTo>
                    <a:pt x="299970" y="209571"/>
                  </a:lnTo>
                  <a:lnTo>
                    <a:pt x="299970" y="42217"/>
                  </a:lnTo>
                  <a:lnTo>
                    <a:pt x="314448" y="96890"/>
                  </a:lnTo>
                  <a:cubicBezTo>
                    <a:pt x="314448" y="102151"/>
                    <a:pt x="318713" y="106415"/>
                    <a:pt x="323973" y="106415"/>
                  </a:cubicBezTo>
                  <a:cubicBezTo>
                    <a:pt x="329234" y="106415"/>
                    <a:pt x="333498" y="102151"/>
                    <a:pt x="333498" y="96890"/>
                  </a:cubicBezTo>
                  <a:lnTo>
                    <a:pt x="347595" y="42217"/>
                  </a:lnTo>
                  <a:lnTo>
                    <a:pt x="347595" y="72220"/>
                  </a:lnTo>
                  <a:lnTo>
                    <a:pt x="331212" y="133371"/>
                  </a:lnTo>
                  <a:lnTo>
                    <a:pt x="347595" y="133371"/>
                  </a:lnTo>
                  <a:lnTo>
                    <a:pt x="347595" y="209571"/>
                  </a:lnTo>
                  <a:lnTo>
                    <a:pt x="366645" y="209571"/>
                  </a:lnTo>
                  <a:lnTo>
                    <a:pt x="366645" y="133371"/>
                  </a:lnTo>
                  <a:lnTo>
                    <a:pt x="385695" y="133371"/>
                  </a:lnTo>
                  <a:lnTo>
                    <a:pt x="385695" y="209571"/>
                  </a:lnTo>
                  <a:lnTo>
                    <a:pt x="404745" y="209571"/>
                  </a:lnTo>
                  <a:lnTo>
                    <a:pt x="404745" y="133371"/>
                  </a:lnTo>
                  <a:lnTo>
                    <a:pt x="421128" y="133371"/>
                  </a:lnTo>
                  <a:lnTo>
                    <a:pt x="404745" y="72220"/>
                  </a:lnTo>
                  <a:lnTo>
                    <a:pt x="404745" y="41645"/>
                  </a:lnTo>
                  <a:lnTo>
                    <a:pt x="419319" y="96890"/>
                  </a:lnTo>
                  <a:cubicBezTo>
                    <a:pt x="420598" y="101993"/>
                    <a:pt x="425771" y="105093"/>
                    <a:pt x="430873" y="103814"/>
                  </a:cubicBezTo>
                  <a:cubicBezTo>
                    <a:pt x="434281" y="102960"/>
                    <a:pt x="436943" y="100298"/>
                    <a:pt x="437797" y="96890"/>
                  </a:cubicBezTo>
                  <a:lnTo>
                    <a:pt x="452370" y="41645"/>
                  </a:lnTo>
                  <a:lnTo>
                    <a:pt x="452370" y="209571"/>
                  </a:lnTo>
                  <a:lnTo>
                    <a:pt x="471420" y="209571"/>
                  </a:lnTo>
                  <a:lnTo>
                    <a:pt x="471420" y="104796"/>
                  </a:lnTo>
                  <a:lnTo>
                    <a:pt x="490470" y="104796"/>
                  </a:lnTo>
                  <a:lnTo>
                    <a:pt x="490470" y="209571"/>
                  </a:lnTo>
                  <a:lnTo>
                    <a:pt x="509520" y="209571"/>
                  </a:lnTo>
                  <a:lnTo>
                    <a:pt x="509520" y="42217"/>
                  </a:lnTo>
                  <a:lnTo>
                    <a:pt x="523998" y="96890"/>
                  </a:lnTo>
                  <a:cubicBezTo>
                    <a:pt x="525148" y="101169"/>
                    <a:pt x="529095" y="104090"/>
                    <a:pt x="533523" y="103939"/>
                  </a:cubicBezTo>
                  <a:cubicBezTo>
                    <a:pt x="534346" y="104032"/>
                    <a:pt x="535177" y="104032"/>
                    <a:pt x="536000" y="103939"/>
                  </a:cubicBezTo>
                  <a:cubicBezTo>
                    <a:pt x="541039" y="102432"/>
                    <a:pt x="543904" y="97125"/>
                    <a:pt x="542397" y="92085"/>
                  </a:cubicBezTo>
                  <a:cubicBezTo>
                    <a:pt x="542392" y="92067"/>
                    <a:pt x="542387" y="92050"/>
                    <a:pt x="542382" y="92032"/>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5" name="Forma libre: forma 34">
              <a:extLst>
                <a:ext uri="{FF2B5EF4-FFF2-40B4-BE49-F238E27FC236}">
                  <a16:creationId xmlns:a16="http://schemas.microsoft.com/office/drawing/2014/main" id="{A97AB3AF-87A1-4BBE-B867-79917E3B5DB3}"/>
                </a:ext>
              </a:extLst>
            </p:cNvPr>
            <p:cNvSpPr/>
            <p:nvPr/>
          </p:nvSpPr>
          <p:spPr>
            <a:xfrm>
              <a:off x="6734520" y="444620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6" name="Forma libre: forma 35">
              <a:extLst>
                <a:ext uri="{FF2B5EF4-FFF2-40B4-BE49-F238E27FC236}">
                  <a16:creationId xmlns:a16="http://schemas.microsoft.com/office/drawing/2014/main" id="{3D2B688D-47CB-4918-9871-16290496E849}"/>
                </a:ext>
              </a:extLst>
            </p:cNvPr>
            <p:cNvSpPr/>
            <p:nvPr/>
          </p:nvSpPr>
          <p:spPr>
            <a:xfrm>
              <a:off x="6839295" y="444620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7" name="Forma libre: forma 36">
              <a:extLst>
                <a:ext uri="{FF2B5EF4-FFF2-40B4-BE49-F238E27FC236}">
                  <a16:creationId xmlns:a16="http://schemas.microsoft.com/office/drawing/2014/main" id="{0342AE03-9B22-4395-B191-F1E1249746BD}"/>
                </a:ext>
              </a:extLst>
            </p:cNvPr>
            <p:cNvSpPr/>
            <p:nvPr/>
          </p:nvSpPr>
          <p:spPr>
            <a:xfrm>
              <a:off x="6629745" y="4446205"/>
              <a:ext cx="47625" cy="47625"/>
            </a:xfrm>
            <a:custGeom>
              <a:avLst/>
              <a:gdLst>
                <a:gd name="connsiteX0" fmla="*/ 23813 w 47625"/>
                <a:gd name="connsiteY0" fmla="*/ 47625 h 47625"/>
                <a:gd name="connsiteX1" fmla="*/ 47625 w 47625"/>
                <a:gd name="connsiteY1" fmla="*/ 23813 h 47625"/>
                <a:gd name="connsiteX2" fmla="*/ 23813 w 47625"/>
                <a:gd name="connsiteY2" fmla="*/ 0 h 47625"/>
                <a:gd name="connsiteX3" fmla="*/ 0 w 47625"/>
                <a:gd name="connsiteY3" fmla="*/ 23813 h 47625"/>
                <a:gd name="connsiteX4" fmla="*/ 23813 w 47625"/>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path>
              </a:pathLst>
            </a:custGeom>
            <a:solidFill>
              <a:srgbClr val="66CCFF"/>
            </a:solidFill>
            <a:ln w="9525" cap="flat">
              <a:solidFill>
                <a:srgbClr val="66CCFF"/>
              </a:solidFill>
              <a:prstDash val="solid"/>
              <a:miter/>
            </a:ln>
          </p:spPr>
          <p:txBody>
            <a:bodyPr rtlCol="0" anchor="ctr"/>
            <a:lstStyle/>
            <a:p>
              <a:endParaRPr lang="es-MX"/>
            </a:p>
          </p:txBody>
        </p:sp>
        <p:sp>
          <p:nvSpPr>
            <p:cNvPr id="38" name="Forma libre: forma 37">
              <a:extLst>
                <a:ext uri="{FF2B5EF4-FFF2-40B4-BE49-F238E27FC236}">
                  <a16:creationId xmlns:a16="http://schemas.microsoft.com/office/drawing/2014/main" id="{EDF92522-D8AC-46A8-9323-E096C363D383}"/>
                </a:ext>
              </a:extLst>
            </p:cNvPr>
            <p:cNvSpPr/>
            <p:nvPr/>
          </p:nvSpPr>
          <p:spPr>
            <a:xfrm>
              <a:off x="6591712" y="4503332"/>
              <a:ext cx="333431" cy="209572"/>
            </a:xfrm>
            <a:custGeom>
              <a:avLst/>
              <a:gdLst>
                <a:gd name="connsiteX0" fmla="*/ 333022 w 333431"/>
                <a:gd name="connsiteY0" fmla="*/ 92034 h 209572"/>
                <a:gd name="connsiteX1" fmla="*/ 314639 w 333431"/>
                <a:gd name="connsiteY1" fmla="*/ 22692 h 209572"/>
                <a:gd name="connsiteX2" fmla="*/ 311781 w 333431"/>
                <a:gd name="connsiteY2" fmla="*/ 17358 h 209572"/>
                <a:gd name="connsiteX3" fmla="*/ 289207 w 333431"/>
                <a:gd name="connsiteY3" fmla="*/ 2975 h 209572"/>
                <a:gd name="connsiteX4" fmla="*/ 271395 w 333431"/>
                <a:gd name="connsiteY4" fmla="*/ 23 h 209572"/>
                <a:gd name="connsiteX5" fmla="*/ 253679 w 333431"/>
                <a:gd name="connsiteY5" fmla="*/ 2975 h 209572"/>
                <a:gd name="connsiteX6" fmla="*/ 231009 w 333431"/>
                <a:gd name="connsiteY6" fmla="*/ 17453 h 209572"/>
                <a:gd name="connsiteX7" fmla="*/ 228342 w 333431"/>
                <a:gd name="connsiteY7" fmla="*/ 22787 h 209572"/>
                <a:gd name="connsiteX8" fmla="*/ 218817 w 333431"/>
                <a:gd name="connsiteY8" fmla="*/ 58220 h 209572"/>
                <a:gd name="connsiteX9" fmla="*/ 209292 w 333431"/>
                <a:gd name="connsiteY9" fmla="*/ 23073 h 209572"/>
                <a:gd name="connsiteX10" fmla="*/ 206530 w 333431"/>
                <a:gd name="connsiteY10" fmla="*/ 17739 h 209572"/>
                <a:gd name="connsiteX11" fmla="*/ 183861 w 333431"/>
                <a:gd name="connsiteY11" fmla="*/ 3356 h 209572"/>
                <a:gd name="connsiteX12" fmla="*/ 166620 w 333431"/>
                <a:gd name="connsiteY12" fmla="*/ 23 h 209572"/>
                <a:gd name="connsiteX13" fmla="*/ 148904 w 333431"/>
                <a:gd name="connsiteY13" fmla="*/ 2975 h 209572"/>
                <a:gd name="connsiteX14" fmla="*/ 126330 w 333431"/>
                <a:gd name="connsiteY14" fmla="*/ 17453 h 209572"/>
                <a:gd name="connsiteX15" fmla="*/ 123567 w 333431"/>
                <a:gd name="connsiteY15" fmla="*/ 22787 h 209572"/>
                <a:gd name="connsiteX16" fmla="*/ 114233 w 333431"/>
                <a:gd name="connsiteY16" fmla="*/ 57173 h 209572"/>
                <a:gd name="connsiteX17" fmla="*/ 104708 w 333431"/>
                <a:gd name="connsiteY17" fmla="*/ 22692 h 209572"/>
                <a:gd name="connsiteX18" fmla="*/ 101850 w 333431"/>
                <a:gd name="connsiteY18" fmla="*/ 17358 h 209572"/>
                <a:gd name="connsiteX19" fmla="*/ 79276 w 333431"/>
                <a:gd name="connsiteY19" fmla="*/ 2975 h 209572"/>
                <a:gd name="connsiteX20" fmla="*/ 61845 w 333431"/>
                <a:gd name="connsiteY20" fmla="*/ 23 h 209572"/>
                <a:gd name="connsiteX21" fmla="*/ 44129 w 333431"/>
                <a:gd name="connsiteY21" fmla="*/ 2975 h 209572"/>
                <a:gd name="connsiteX22" fmla="*/ 21459 w 333431"/>
                <a:gd name="connsiteY22" fmla="*/ 17453 h 209572"/>
                <a:gd name="connsiteX23" fmla="*/ 18792 w 333431"/>
                <a:gd name="connsiteY23" fmla="*/ 22787 h 209572"/>
                <a:gd name="connsiteX24" fmla="*/ 314 w 333431"/>
                <a:gd name="connsiteY24" fmla="*/ 92415 h 209572"/>
                <a:gd name="connsiteX25" fmla="*/ 7077 w 333431"/>
                <a:gd name="connsiteY25" fmla="*/ 104036 h 209572"/>
                <a:gd name="connsiteX26" fmla="*/ 9553 w 333431"/>
                <a:gd name="connsiteY26" fmla="*/ 104036 h 209572"/>
                <a:gd name="connsiteX27" fmla="*/ 19078 w 333431"/>
                <a:gd name="connsiteY27" fmla="*/ 96987 h 209572"/>
                <a:gd name="connsiteX28" fmla="*/ 33270 w 333431"/>
                <a:gd name="connsiteY28" fmla="*/ 42218 h 209572"/>
                <a:gd name="connsiteX29" fmla="*/ 33270 w 333431"/>
                <a:gd name="connsiteY29" fmla="*/ 72222 h 209572"/>
                <a:gd name="connsiteX30" fmla="*/ 16887 w 333431"/>
                <a:gd name="connsiteY30" fmla="*/ 133373 h 209572"/>
                <a:gd name="connsiteX31" fmla="*/ 33270 w 333431"/>
                <a:gd name="connsiteY31" fmla="*/ 133373 h 209572"/>
                <a:gd name="connsiteX32" fmla="*/ 33270 w 333431"/>
                <a:gd name="connsiteY32" fmla="*/ 209573 h 209572"/>
                <a:gd name="connsiteX33" fmla="*/ 52320 w 333431"/>
                <a:gd name="connsiteY33" fmla="*/ 209573 h 209572"/>
                <a:gd name="connsiteX34" fmla="*/ 52320 w 333431"/>
                <a:gd name="connsiteY34" fmla="*/ 133373 h 209572"/>
                <a:gd name="connsiteX35" fmla="*/ 71370 w 333431"/>
                <a:gd name="connsiteY35" fmla="*/ 133373 h 209572"/>
                <a:gd name="connsiteX36" fmla="*/ 71370 w 333431"/>
                <a:gd name="connsiteY36" fmla="*/ 209573 h 209572"/>
                <a:gd name="connsiteX37" fmla="*/ 90420 w 333431"/>
                <a:gd name="connsiteY37" fmla="*/ 209573 h 209572"/>
                <a:gd name="connsiteX38" fmla="*/ 90420 w 333431"/>
                <a:gd name="connsiteY38" fmla="*/ 133373 h 209572"/>
                <a:gd name="connsiteX39" fmla="*/ 106803 w 333431"/>
                <a:gd name="connsiteY39" fmla="*/ 133373 h 209572"/>
                <a:gd name="connsiteX40" fmla="*/ 90420 w 333431"/>
                <a:gd name="connsiteY40" fmla="*/ 72222 h 209572"/>
                <a:gd name="connsiteX41" fmla="*/ 90420 w 333431"/>
                <a:gd name="connsiteY41" fmla="*/ 41647 h 209572"/>
                <a:gd name="connsiteX42" fmla="*/ 104994 w 333431"/>
                <a:gd name="connsiteY42" fmla="*/ 96892 h 209572"/>
                <a:gd name="connsiteX43" fmla="*/ 116548 w 333431"/>
                <a:gd name="connsiteY43" fmla="*/ 103816 h 209572"/>
                <a:gd name="connsiteX44" fmla="*/ 123472 w 333431"/>
                <a:gd name="connsiteY44" fmla="*/ 96892 h 209572"/>
                <a:gd name="connsiteX45" fmla="*/ 138045 w 333431"/>
                <a:gd name="connsiteY45" fmla="*/ 41647 h 209572"/>
                <a:gd name="connsiteX46" fmla="*/ 138045 w 333431"/>
                <a:gd name="connsiteY46" fmla="*/ 209573 h 209572"/>
                <a:gd name="connsiteX47" fmla="*/ 157095 w 333431"/>
                <a:gd name="connsiteY47" fmla="*/ 209573 h 209572"/>
                <a:gd name="connsiteX48" fmla="*/ 157095 w 333431"/>
                <a:gd name="connsiteY48" fmla="*/ 104798 h 209572"/>
                <a:gd name="connsiteX49" fmla="*/ 176145 w 333431"/>
                <a:gd name="connsiteY49" fmla="*/ 104798 h 209572"/>
                <a:gd name="connsiteX50" fmla="*/ 176145 w 333431"/>
                <a:gd name="connsiteY50" fmla="*/ 209573 h 209572"/>
                <a:gd name="connsiteX51" fmla="*/ 195195 w 333431"/>
                <a:gd name="connsiteY51" fmla="*/ 209573 h 209572"/>
                <a:gd name="connsiteX52" fmla="*/ 195195 w 333431"/>
                <a:gd name="connsiteY52" fmla="*/ 42218 h 209572"/>
                <a:gd name="connsiteX53" fmla="*/ 209673 w 333431"/>
                <a:gd name="connsiteY53" fmla="*/ 96892 h 209572"/>
                <a:gd name="connsiteX54" fmla="*/ 219198 w 333431"/>
                <a:gd name="connsiteY54" fmla="*/ 106417 h 209572"/>
                <a:gd name="connsiteX55" fmla="*/ 228723 w 333431"/>
                <a:gd name="connsiteY55" fmla="*/ 96892 h 209572"/>
                <a:gd name="connsiteX56" fmla="*/ 242820 w 333431"/>
                <a:gd name="connsiteY56" fmla="*/ 42218 h 209572"/>
                <a:gd name="connsiteX57" fmla="*/ 242820 w 333431"/>
                <a:gd name="connsiteY57" fmla="*/ 72222 h 209572"/>
                <a:gd name="connsiteX58" fmla="*/ 226437 w 333431"/>
                <a:gd name="connsiteY58" fmla="*/ 133373 h 209572"/>
                <a:gd name="connsiteX59" fmla="*/ 242820 w 333431"/>
                <a:gd name="connsiteY59" fmla="*/ 133373 h 209572"/>
                <a:gd name="connsiteX60" fmla="*/ 242820 w 333431"/>
                <a:gd name="connsiteY60" fmla="*/ 209573 h 209572"/>
                <a:gd name="connsiteX61" fmla="*/ 261870 w 333431"/>
                <a:gd name="connsiteY61" fmla="*/ 209573 h 209572"/>
                <a:gd name="connsiteX62" fmla="*/ 261870 w 333431"/>
                <a:gd name="connsiteY62" fmla="*/ 133373 h 209572"/>
                <a:gd name="connsiteX63" fmla="*/ 280920 w 333431"/>
                <a:gd name="connsiteY63" fmla="*/ 133373 h 209572"/>
                <a:gd name="connsiteX64" fmla="*/ 280920 w 333431"/>
                <a:gd name="connsiteY64" fmla="*/ 209573 h 209572"/>
                <a:gd name="connsiteX65" fmla="*/ 299970 w 333431"/>
                <a:gd name="connsiteY65" fmla="*/ 209573 h 209572"/>
                <a:gd name="connsiteX66" fmla="*/ 299970 w 333431"/>
                <a:gd name="connsiteY66" fmla="*/ 133373 h 209572"/>
                <a:gd name="connsiteX67" fmla="*/ 316353 w 333431"/>
                <a:gd name="connsiteY67" fmla="*/ 133373 h 209572"/>
                <a:gd name="connsiteX68" fmla="*/ 299970 w 333431"/>
                <a:gd name="connsiteY68" fmla="*/ 72222 h 209572"/>
                <a:gd name="connsiteX69" fmla="*/ 299970 w 333431"/>
                <a:gd name="connsiteY69" fmla="*/ 41647 h 209572"/>
                <a:gd name="connsiteX70" fmla="*/ 314544 w 333431"/>
                <a:gd name="connsiteY70" fmla="*/ 96892 h 209572"/>
                <a:gd name="connsiteX71" fmla="*/ 324069 w 333431"/>
                <a:gd name="connsiteY71" fmla="*/ 103940 h 209572"/>
                <a:gd name="connsiteX72" fmla="*/ 326545 w 333431"/>
                <a:gd name="connsiteY72" fmla="*/ 103940 h 209572"/>
                <a:gd name="connsiteX73" fmla="*/ 333055 w 333431"/>
                <a:gd name="connsiteY73" fmla="*/ 92147 h 209572"/>
                <a:gd name="connsiteX74" fmla="*/ 333022 w 333431"/>
                <a:gd name="connsiteY74" fmla="*/ 92034 h 2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3431" h="209572">
                  <a:moveTo>
                    <a:pt x="333022" y="92034"/>
                  </a:moveTo>
                  <a:lnTo>
                    <a:pt x="314639" y="22692"/>
                  </a:lnTo>
                  <a:cubicBezTo>
                    <a:pt x="314075" y="20732"/>
                    <a:pt x="313101" y="18914"/>
                    <a:pt x="311781" y="17358"/>
                  </a:cubicBezTo>
                  <a:cubicBezTo>
                    <a:pt x="305515" y="10828"/>
                    <a:pt x="297774" y="5895"/>
                    <a:pt x="289207" y="2975"/>
                  </a:cubicBezTo>
                  <a:cubicBezTo>
                    <a:pt x="283520" y="836"/>
                    <a:pt x="277468" y="-167"/>
                    <a:pt x="271395" y="23"/>
                  </a:cubicBezTo>
                  <a:cubicBezTo>
                    <a:pt x="265366" y="11"/>
                    <a:pt x="259378" y="1009"/>
                    <a:pt x="253679" y="2975"/>
                  </a:cubicBezTo>
                  <a:cubicBezTo>
                    <a:pt x="245045" y="5860"/>
                    <a:pt x="237258" y="10833"/>
                    <a:pt x="231009" y="17453"/>
                  </a:cubicBezTo>
                  <a:cubicBezTo>
                    <a:pt x="229822" y="19066"/>
                    <a:pt x="228920" y="20870"/>
                    <a:pt x="228342" y="22787"/>
                  </a:cubicBezTo>
                  <a:lnTo>
                    <a:pt x="218817" y="58220"/>
                  </a:lnTo>
                  <a:lnTo>
                    <a:pt x="209292" y="23073"/>
                  </a:lnTo>
                  <a:cubicBezTo>
                    <a:pt x="208783" y="21111"/>
                    <a:pt x="207839" y="19288"/>
                    <a:pt x="206530" y="17739"/>
                  </a:cubicBezTo>
                  <a:cubicBezTo>
                    <a:pt x="200223" y="11213"/>
                    <a:pt x="192452" y="6282"/>
                    <a:pt x="183861" y="3356"/>
                  </a:cubicBezTo>
                  <a:cubicBezTo>
                    <a:pt x="178383" y="1144"/>
                    <a:pt x="172529" y="12"/>
                    <a:pt x="166620" y="23"/>
                  </a:cubicBezTo>
                  <a:cubicBezTo>
                    <a:pt x="160593" y="27"/>
                    <a:pt x="154607" y="1025"/>
                    <a:pt x="148904" y="2975"/>
                  </a:cubicBezTo>
                  <a:cubicBezTo>
                    <a:pt x="140287" y="5838"/>
                    <a:pt x="132526" y="10815"/>
                    <a:pt x="126330" y="17453"/>
                  </a:cubicBezTo>
                  <a:cubicBezTo>
                    <a:pt x="125076" y="19038"/>
                    <a:pt x="124139" y="20849"/>
                    <a:pt x="123567" y="22787"/>
                  </a:cubicBezTo>
                  <a:lnTo>
                    <a:pt x="114233" y="57173"/>
                  </a:lnTo>
                  <a:lnTo>
                    <a:pt x="104708" y="22692"/>
                  </a:lnTo>
                  <a:cubicBezTo>
                    <a:pt x="104144" y="20732"/>
                    <a:pt x="103170" y="18914"/>
                    <a:pt x="101850" y="17358"/>
                  </a:cubicBezTo>
                  <a:cubicBezTo>
                    <a:pt x="95584" y="10828"/>
                    <a:pt x="87843" y="5895"/>
                    <a:pt x="79276" y="2975"/>
                  </a:cubicBezTo>
                  <a:cubicBezTo>
                    <a:pt x="73709" y="885"/>
                    <a:pt x="67791" y="-117"/>
                    <a:pt x="61845" y="23"/>
                  </a:cubicBezTo>
                  <a:cubicBezTo>
                    <a:pt x="55816" y="11"/>
                    <a:pt x="49828" y="1009"/>
                    <a:pt x="44129" y="2975"/>
                  </a:cubicBezTo>
                  <a:cubicBezTo>
                    <a:pt x="35495" y="5860"/>
                    <a:pt x="27708" y="10833"/>
                    <a:pt x="21459" y="17453"/>
                  </a:cubicBezTo>
                  <a:cubicBezTo>
                    <a:pt x="20272" y="19066"/>
                    <a:pt x="19370" y="20870"/>
                    <a:pt x="18792" y="22787"/>
                  </a:cubicBezTo>
                  <a:lnTo>
                    <a:pt x="314" y="92415"/>
                  </a:lnTo>
                  <a:cubicBezTo>
                    <a:pt x="-1017" y="97490"/>
                    <a:pt x="2006" y="102686"/>
                    <a:pt x="7077" y="104036"/>
                  </a:cubicBezTo>
                  <a:cubicBezTo>
                    <a:pt x="7899" y="104129"/>
                    <a:pt x="8730" y="104129"/>
                    <a:pt x="9553" y="104036"/>
                  </a:cubicBezTo>
                  <a:cubicBezTo>
                    <a:pt x="13981" y="104187"/>
                    <a:pt x="17928" y="101266"/>
                    <a:pt x="19078" y="96987"/>
                  </a:cubicBezTo>
                  <a:lnTo>
                    <a:pt x="33270" y="42218"/>
                  </a:lnTo>
                  <a:lnTo>
                    <a:pt x="33270" y="72222"/>
                  </a:lnTo>
                  <a:lnTo>
                    <a:pt x="16887" y="133373"/>
                  </a:lnTo>
                  <a:lnTo>
                    <a:pt x="33270" y="133373"/>
                  </a:lnTo>
                  <a:lnTo>
                    <a:pt x="33270" y="209573"/>
                  </a:lnTo>
                  <a:lnTo>
                    <a:pt x="52320" y="209573"/>
                  </a:lnTo>
                  <a:lnTo>
                    <a:pt x="52320" y="133373"/>
                  </a:lnTo>
                  <a:lnTo>
                    <a:pt x="71370" y="133373"/>
                  </a:lnTo>
                  <a:lnTo>
                    <a:pt x="71370" y="209573"/>
                  </a:lnTo>
                  <a:lnTo>
                    <a:pt x="90420" y="209573"/>
                  </a:lnTo>
                  <a:lnTo>
                    <a:pt x="90420" y="133373"/>
                  </a:lnTo>
                  <a:lnTo>
                    <a:pt x="106803" y="133373"/>
                  </a:lnTo>
                  <a:lnTo>
                    <a:pt x="90420" y="72222"/>
                  </a:lnTo>
                  <a:lnTo>
                    <a:pt x="90420" y="41647"/>
                  </a:lnTo>
                  <a:lnTo>
                    <a:pt x="104994" y="96892"/>
                  </a:lnTo>
                  <a:cubicBezTo>
                    <a:pt x="106273" y="101994"/>
                    <a:pt x="111446" y="105095"/>
                    <a:pt x="116548" y="103816"/>
                  </a:cubicBezTo>
                  <a:cubicBezTo>
                    <a:pt x="119956" y="102961"/>
                    <a:pt x="122618" y="100300"/>
                    <a:pt x="123472" y="96892"/>
                  </a:cubicBezTo>
                  <a:lnTo>
                    <a:pt x="138045" y="41647"/>
                  </a:lnTo>
                  <a:lnTo>
                    <a:pt x="138045" y="209573"/>
                  </a:lnTo>
                  <a:lnTo>
                    <a:pt x="157095" y="209573"/>
                  </a:lnTo>
                  <a:lnTo>
                    <a:pt x="157095" y="104798"/>
                  </a:lnTo>
                  <a:lnTo>
                    <a:pt x="176145" y="104798"/>
                  </a:lnTo>
                  <a:lnTo>
                    <a:pt x="176145" y="209573"/>
                  </a:lnTo>
                  <a:lnTo>
                    <a:pt x="195195" y="209573"/>
                  </a:lnTo>
                  <a:lnTo>
                    <a:pt x="195195" y="42218"/>
                  </a:lnTo>
                  <a:lnTo>
                    <a:pt x="209673" y="96892"/>
                  </a:lnTo>
                  <a:cubicBezTo>
                    <a:pt x="209673" y="102152"/>
                    <a:pt x="213938" y="106417"/>
                    <a:pt x="219198" y="106417"/>
                  </a:cubicBezTo>
                  <a:cubicBezTo>
                    <a:pt x="224459" y="106417"/>
                    <a:pt x="228723" y="102152"/>
                    <a:pt x="228723" y="96892"/>
                  </a:cubicBezTo>
                  <a:lnTo>
                    <a:pt x="242820" y="42218"/>
                  </a:lnTo>
                  <a:lnTo>
                    <a:pt x="242820" y="72222"/>
                  </a:lnTo>
                  <a:lnTo>
                    <a:pt x="226437" y="133373"/>
                  </a:lnTo>
                  <a:lnTo>
                    <a:pt x="242820" y="133373"/>
                  </a:lnTo>
                  <a:lnTo>
                    <a:pt x="242820" y="209573"/>
                  </a:lnTo>
                  <a:lnTo>
                    <a:pt x="261870" y="209573"/>
                  </a:lnTo>
                  <a:lnTo>
                    <a:pt x="261870" y="133373"/>
                  </a:lnTo>
                  <a:lnTo>
                    <a:pt x="280920" y="133373"/>
                  </a:lnTo>
                  <a:lnTo>
                    <a:pt x="280920" y="209573"/>
                  </a:lnTo>
                  <a:lnTo>
                    <a:pt x="299970" y="209573"/>
                  </a:lnTo>
                  <a:lnTo>
                    <a:pt x="299970" y="133373"/>
                  </a:lnTo>
                  <a:lnTo>
                    <a:pt x="316353" y="133373"/>
                  </a:lnTo>
                  <a:lnTo>
                    <a:pt x="299970" y="72222"/>
                  </a:lnTo>
                  <a:lnTo>
                    <a:pt x="299970" y="41647"/>
                  </a:lnTo>
                  <a:lnTo>
                    <a:pt x="314544" y="96892"/>
                  </a:lnTo>
                  <a:cubicBezTo>
                    <a:pt x="315693" y="101170"/>
                    <a:pt x="319640" y="104092"/>
                    <a:pt x="324069" y="103940"/>
                  </a:cubicBezTo>
                  <a:lnTo>
                    <a:pt x="326545" y="103940"/>
                  </a:lnTo>
                  <a:cubicBezTo>
                    <a:pt x="331599" y="102482"/>
                    <a:pt x="334515" y="97202"/>
                    <a:pt x="333055" y="92147"/>
                  </a:cubicBezTo>
                  <a:cubicBezTo>
                    <a:pt x="333045" y="92110"/>
                    <a:pt x="333033" y="92072"/>
                    <a:pt x="333022" y="92034"/>
                  </a:cubicBezTo>
                  <a:close/>
                </a:path>
              </a:pathLst>
            </a:custGeom>
            <a:solidFill>
              <a:srgbClr val="66CCFF"/>
            </a:solidFill>
            <a:ln w="9525" cap="flat">
              <a:solidFill>
                <a:srgbClr val="66CCFF"/>
              </a:solidFill>
              <a:prstDash val="solid"/>
              <a:miter/>
            </a:ln>
          </p:spPr>
          <p:txBody>
            <a:bodyPr rtlCol="0" anchor="ctr"/>
            <a:lstStyle/>
            <a:p>
              <a:endParaRPr lang="es-MX"/>
            </a:p>
          </p:txBody>
        </p:sp>
      </p:grpSp>
      <p:cxnSp>
        <p:nvCxnSpPr>
          <p:cNvPr id="72" name="Conector recto 71">
            <a:extLst>
              <a:ext uri="{FF2B5EF4-FFF2-40B4-BE49-F238E27FC236}">
                <a16:creationId xmlns:a16="http://schemas.microsoft.com/office/drawing/2014/main" id="{9643205E-3AF4-457A-A07E-CD0C64795A69}"/>
              </a:ext>
            </a:extLst>
          </p:cNvPr>
          <p:cNvCxnSpPr>
            <a:cxnSpLocks/>
          </p:cNvCxnSpPr>
          <p:nvPr/>
        </p:nvCxnSpPr>
        <p:spPr>
          <a:xfrm>
            <a:off x="3793559" y="4533910"/>
            <a:ext cx="377285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Título 1">
            <a:extLst>
              <a:ext uri="{FF2B5EF4-FFF2-40B4-BE49-F238E27FC236}">
                <a16:creationId xmlns:a16="http://schemas.microsoft.com/office/drawing/2014/main" id="{CA127372-E905-418E-97BD-1C0BD04B05B2}"/>
              </a:ext>
            </a:extLst>
          </p:cNvPr>
          <p:cNvSpPr txBox="1">
            <a:spLocks/>
          </p:cNvSpPr>
          <p:nvPr/>
        </p:nvSpPr>
        <p:spPr>
          <a:xfrm>
            <a:off x="2952276" y="82329"/>
            <a:ext cx="6004155" cy="979442"/>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ES" b="1" dirty="0">
                <a:solidFill>
                  <a:schemeClr val="accent6">
                    <a:lumMod val="40000"/>
                    <a:lumOff val="60000"/>
                  </a:schemeClr>
                </a:solidFill>
              </a:rPr>
              <a:t>Aspecto demográfico.</a:t>
            </a:r>
            <a:endParaRPr lang="es-MX" dirty="0">
              <a:solidFill>
                <a:schemeClr val="accent6">
                  <a:lumMod val="40000"/>
                  <a:lumOff val="60000"/>
                </a:schemeClr>
              </a:solidFill>
            </a:endParaRPr>
          </a:p>
        </p:txBody>
      </p:sp>
      <p:cxnSp>
        <p:nvCxnSpPr>
          <p:cNvPr id="43" name="Conector recto 42">
            <a:extLst>
              <a:ext uri="{FF2B5EF4-FFF2-40B4-BE49-F238E27FC236}">
                <a16:creationId xmlns:a16="http://schemas.microsoft.com/office/drawing/2014/main" id="{8C5C9683-D205-4871-B815-2D753109C7C1}"/>
              </a:ext>
            </a:extLst>
          </p:cNvPr>
          <p:cNvCxnSpPr/>
          <p:nvPr/>
        </p:nvCxnSpPr>
        <p:spPr>
          <a:xfrm>
            <a:off x="662771" y="533450"/>
            <a:ext cx="2550429"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4C933976-63CB-4F7B-9E17-98704826EC7D}"/>
              </a:ext>
            </a:extLst>
          </p:cNvPr>
          <p:cNvCxnSpPr/>
          <p:nvPr/>
        </p:nvCxnSpPr>
        <p:spPr>
          <a:xfrm>
            <a:off x="8468615" y="533450"/>
            <a:ext cx="2550429"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98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7B05A01A-AC36-4498-A8D6-6F3C961E3768}"/>
              </a:ext>
            </a:extLst>
          </p:cNvPr>
          <p:cNvSpPr>
            <a:spLocks noGrp="1"/>
          </p:cNvSpPr>
          <p:nvPr>
            <p:ph type="title"/>
          </p:nvPr>
        </p:nvSpPr>
        <p:spPr>
          <a:xfrm>
            <a:off x="331003" y="347137"/>
            <a:ext cx="3753556" cy="973522"/>
          </a:xfrm>
        </p:spPr>
        <p:txBody>
          <a:bodyPr>
            <a:normAutofit/>
          </a:bodyPr>
          <a:lstStyle/>
          <a:p>
            <a:pPr algn="ctr"/>
            <a:r>
              <a:rPr lang="es-MX" sz="2800" dirty="0">
                <a:solidFill>
                  <a:schemeClr val="bg1"/>
                </a:solidFill>
                <a:latin typeface="Modern Love Grunge" panose="020B0604020202020204" pitchFamily="82" charset="0"/>
              </a:rPr>
              <a:t>Total de niños(as) menores de 14 años </a:t>
            </a:r>
          </a:p>
        </p:txBody>
      </p:sp>
      <p:grpSp>
        <p:nvGrpSpPr>
          <p:cNvPr id="62" name="Gráfico 50" descr="Grupo">
            <a:extLst>
              <a:ext uri="{FF2B5EF4-FFF2-40B4-BE49-F238E27FC236}">
                <a16:creationId xmlns:a16="http://schemas.microsoft.com/office/drawing/2014/main" id="{4B19D3DB-47B1-4C66-9B58-A791645355F9}"/>
              </a:ext>
            </a:extLst>
          </p:cNvPr>
          <p:cNvGrpSpPr/>
          <p:nvPr/>
        </p:nvGrpSpPr>
        <p:grpSpPr>
          <a:xfrm>
            <a:off x="4205702" y="3370407"/>
            <a:ext cx="1285728" cy="1137730"/>
            <a:chOff x="5696242" y="3162300"/>
            <a:chExt cx="799271" cy="533400"/>
          </a:xfrm>
          <a:solidFill>
            <a:srgbClr val="66CCFF"/>
          </a:solidFill>
        </p:grpSpPr>
        <p:sp>
          <p:nvSpPr>
            <p:cNvPr id="63" name="Forma libre: forma 62">
              <a:extLst>
                <a:ext uri="{FF2B5EF4-FFF2-40B4-BE49-F238E27FC236}">
                  <a16:creationId xmlns:a16="http://schemas.microsoft.com/office/drawing/2014/main" id="{D8235375-44DE-42BE-BC06-6DBB498C592C}"/>
                </a:ext>
              </a:extLst>
            </p:cNvPr>
            <p:cNvSpPr/>
            <p:nvPr/>
          </p:nvSpPr>
          <p:spPr>
            <a:xfrm>
              <a:off x="6334125" y="31623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66CCFF"/>
            </a:solidFill>
            <a:ln w="9525" cap="flat">
              <a:noFill/>
              <a:prstDash val="solid"/>
              <a:miter/>
            </a:ln>
          </p:spPr>
          <p:txBody>
            <a:bodyPr rtlCol="0" anchor="ctr"/>
            <a:lstStyle/>
            <a:p>
              <a:endParaRPr lang="es-MX"/>
            </a:p>
          </p:txBody>
        </p:sp>
        <p:sp>
          <p:nvSpPr>
            <p:cNvPr id="64" name="Forma libre: forma 63">
              <a:extLst>
                <a:ext uri="{FF2B5EF4-FFF2-40B4-BE49-F238E27FC236}">
                  <a16:creationId xmlns:a16="http://schemas.microsoft.com/office/drawing/2014/main" id="{C437C034-A47B-4C66-AE70-1CE2DC3AE6E3}"/>
                </a:ext>
              </a:extLst>
            </p:cNvPr>
            <p:cNvSpPr/>
            <p:nvPr/>
          </p:nvSpPr>
          <p:spPr>
            <a:xfrm>
              <a:off x="5762625" y="31623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66CCFF"/>
            </a:solidFill>
            <a:ln w="9525" cap="flat">
              <a:noFill/>
              <a:prstDash val="solid"/>
              <a:miter/>
            </a:ln>
          </p:spPr>
          <p:txBody>
            <a:bodyPr rtlCol="0" anchor="ctr"/>
            <a:lstStyle/>
            <a:p>
              <a:endParaRPr lang="es-MX"/>
            </a:p>
          </p:txBody>
        </p:sp>
        <p:sp>
          <p:nvSpPr>
            <p:cNvPr id="65" name="Forma libre: forma 64">
              <a:extLst>
                <a:ext uri="{FF2B5EF4-FFF2-40B4-BE49-F238E27FC236}">
                  <a16:creationId xmlns:a16="http://schemas.microsoft.com/office/drawing/2014/main" id="{9F59456F-6E66-484A-AA6C-22AF521AC8B5}"/>
                </a:ext>
              </a:extLst>
            </p:cNvPr>
            <p:cNvSpPr/>
            <p:nvPr/>
          </p:nvSpPr>
          <p:spPr>
            <a:xfrm>
              <a:off x="6143625" y="31623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66CCFF"/>
            </a:solidFill>
            <a:ln w="9525" cap="flat">
              <a:noFill/>
              <a:prstDash val="solid"/>
              <a:miter/>
            </a:ln>
          </p:spPr>
          <p:txBody>
            <a:bodyPr rtlCol="0" anchor="ctr"/>
            <a:lstStyle/>
            <a:p>
              <a:endParaRPr lang="es-MX"/>
            </a:p>
          </p:txBody>
        </p:sp>
        <p:sp>
          <p:nvSpPr>
            <p:cNvPr id="66" name="Forma libre: forma 65">
              <a:extLst>
                <a:ext uri="{FF2B5EF4-FFF2-40B4-BE49-F238E27FC236}">
                  <a16:creationId xmlns:a16="http://schemas.microsoft.com/office/drawing/2014/main" id="{FEAAEDF1-F6CB-4584-8AB2-381F1CA6EFCA}"/>
                </a:ext>
              </a:extLst>
            </p:cNvPr>
            <p:cNvSpPr/>
            <p:nvPr/>
          </p:nvSpPr>
          <p:spPr>
            <a:xfrm>
              <a:off x="5953125" y="31623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66CCFF"/>
            </a:solidFill>
            <a:ln w="9525" cap="flat">
              <a:noFill/>
              <a:prstDash val="solid"/>
              <a:miter/>
            </a:ln>
          </p:spPr>
          <p:txBody>
            <a:bodyPr rtlCol="0" anchor="ctr"/>
            <a:lstStyle/>
            <a:p>
              <a:endParaRPr lang="es-MX"/>
            </a:p>
          </p:txBody>
        </p:sp>
        <p:sp>
          <p:nvSpPr>
            <p:cNvPr id="67" name="Forma libre: forma 66">
              <a:extLst>
                <a:ext uri="{FF2B5EF4-FFF2-40B4-BE49-F238E27FC236}">
                  <a16:creationId xmlns:a16="http://schemas.microsoft.com/office/drawing/2014/main" id="{DB86939B-3D8C-41F4-9CB0-0D455DE8F6FA}"/>
                </a:ext>
              </a:extLst>
            </p:cNvPr>
            <p:cNvSpPr/>
            <p:nvPr/>
          </p:nvSpPr>
          <p:spPr>
            <a:xfrm>
              <a:off x="5696242" y="3267075"/>
              <a:ext cx="799271" cy="428625"/>
            </a:xfrm>
            <a:custGeom>
              <a:avLst/>
              <a:gdLst>
                <a:gd name="connsiteX0" fmla="*/ 798855 w 799271"/>
                <a:gd name="connsiteY0" fmla="*/ 176213 h 428625"/>
                <a:gd name="connsiteX1" fmla="*/ 768375 w 799271"/>
                <a:gd name="connsiteY1" fmla="*/ 37148 h 428625"/>
                <a:gd name="connsiteX2" fmla="*/ 761708 w 799271"/>
                <a:gd name="connsiteY2" fmla="*/ 26670 h 428625"/>
                <a:gd name="connsiteX3" fmla="*/ 723608 w 799271"/>
                <a:gd name="connsiteY3" fmla="*/ 6668 h 428625"/>
                <a:gd name="connsiteX4" fmla="*/ 685508 w 799271"/>
                <a:gd name="connsiteY4" fmla="*/ 0 h 428625"/>
                <a:gd name="connsiteX5" fmla="*/ 647408 w 799271"/>
                <a:gd name="connsiteY5" fmla="*/ 6668 h 428625"/>
                <a:gd name="connsiteX6" fmla="*/ 609308 w 799271"/>
                <a:gd name="connsiteY6" fmla="*/ 26670 h 428625"/>
                <a:gd name="connsiteX7" fmla="*/ 602640 w 799271"/>
                <a:gd name="connsiteY7" fmla="*/ 37148 h 428625"/>
                <a:gd name="connsiteX8" fmla="*/ 590258 w 799271"/>
                <a:gd name="connsiteY8" fmla="*/ 93345 h 428625"/>
                <a:gd name="connsiteX9" fmla="*/ 590258 w 799271"/>
                <a:gd name="connsiteY9" fmla="*/ 93345 h 428625"/>
                <a:gd name="connsiteX10" fmla="*/ 577875 w 799271"/>
                <a:gd name="connsiteY10" fmla="*/ 37148 h 428625"/>
                <a:gd name="connsiteX11" fmla="*/ 571208 w 799271"/>
                <a:gd name="connsiteY11" fmla="*/ 26670 h 428625"/>
                <a:gd name="connsiteX12" fmla="*/ 533108 w 799271"/>
                <a:gd name="connsiteY12" fmla="*/ 6668 h 428625"/>
                <a:gd name="connsiteX13" fmla="*/ 495008 w 799271"/>
                <a:gd name="connsiteY13" fmla="*/ 0 h 428625"/>
                <a:gd name="connsiteX14" fmla="*/ 456908 w 799271"/>
                <a:gd name="connsiteY14" fmla="*/ 6668 h 428625"/>
                <a:gd name="connsiteX15" fmla="*/ 418808 w 799271"/>
                <a:gd name="connsiteY15" fmla="*/ 26670 h 428625"/>
                <a:gd name="connsiteX16" fmla="*/ 412140 w 799271"/>
                <a:gd name="connsiteY16" fmla="*/ 37148 h 428625"/>
                <a:gd name="connsiteX17" fmla="*/ 399758 w 799271"/>
                <a:gd name="connsiteY17" fmla="*/ 92393 h 428625"/>
                <a:gd name="connsiteX18" fmla="*/ 399758 w 799271"/>
                <a:gd name="connsiteY18" fmla="*/ 93345 h 428625"/>
                <a:gd name="connsiteX19" fmla="*/ 387375 w 799271"/>
                <a:gd name="connsiteY19" fmla="*/ 37148 h 428625"/>
                <a:gd name="connsiteX20" fmla="*/ 380708 w 799271"/>
                <a:gd name="connsiteY20" fmla="*/ 26670 h 428625"/>
                <a:gd name="connsiteX21" fmla="*/ 342608 w 799271"/>
                <a:gd name="connsiteY21" fmla="*/ 6668 h 428625"/>
                <a:gd name="connsiteX22" fmla="*/ 304508 w 799271"/>
                <a:gd name="connsiteY22" fmla="*/ 0 h 428625"/>
                <a:gd name="connsiteX23" fmla="*/ 266408 w 799271"/>
                <a:gd name="connsiteY23" fmla="*/ 6668 h 428625"/>
                <a:gd name="connsiteX24" fmla="*/ 228307 w 799271"/>
                <a:gd name="connsiteY24" fmla="*/ 26670 h 428625"/>
                <a:gd name="connsiteX25" fmla="*/ 221640 w 799271"/>
                <a:gd name="connsiteY25" fmla="*/ 37148 h 428625"/>
                <a:gd name="connsiteX26" fmla="*/ 209257 w 799271"/>
                <a:gd name="connsiteY26" fmla="*/ 92393 h 428625"/>
                <a:gd name="connsiteX27" fmla="*/ 209257 w 799271"/>
                <a:gd name="connsiteY27" fmla="*/ 92393 h 428625"/>
                <a:gd name="connsiteX28" fmla="*/ 196875 w 799271"/>
                <a:gd name="connsiteY28" fmla="*/ 37148 h 428625"/>
                <a:gd name="connsiteX29" fmla="*/ 190207 w 799271"/>
                <a:gd name="connsiteY29" fmla="*/ 26670 h 428625"/>
                <a:gd name="connsiteX30" fmla="*/ 152107 w 799271"/>
                <a:gd name="connsiteY30" fmla="*/ 6668 h 428625"/>
                <a:gd name="connsiteX31" fmla="*/ 114007 w 799271"/>
                <a:gd name="connsiteY31" fmla="*/ 0 h 428625"/>
                <a:gd name="connsiteX32" fmla="*/ 75907 w 799271"/>
                <a:gd name="connsiteY32" fmla="*/ 6668 h 428625"/>
                <a:gd name="connsiteX33" fmla="*/ 37807 w 799271"/>
                <a:gd name="connsiteY33" fmla="*/ 26670 h 428625"/>
                <a:gd name="connsiteX34" fmla="*/ 31140 w 799271"/>
                <a:gd name="connsiteY34" fmla="*/ 37148 h 428625"/>
                <a:gd name="connsiteX35" fmla="*/ 660 w 799271"/>
                <a:gd name="connsiteY35" fmla="*/ 175260 h 428625"/>
                <a:gd name="connsiteX36" fmla="*/ 15900 w 799271"/>
                <a:gd name="connsiteY36" fmla="*/ 199073 h 428625"/>
                <a:gd name="connsiteX37" fmla="*/ 18757 w 799271"/>
                <a:gd name="connsiteY37" fmla="*/ 199073 h 428625"/>
                <a:gd name="connsiteX38" fmla="*/ 37807 w 799271"/>
                <a:gd name="connsiteY38" fmla="*/ 183833 h 428625"/>
                <a:gd name="connsiteX39" fmla="*/ 66382 w 799271"/>
                <a:gd name="connsiteY39" fmla="*/ 57150 h 428625"/>
                <a:gd name="connsiteX40" fmla="*/ 66382 w 799271"/>
                <a:gd name="connsiteY40" fmla="*/ 124777 h 428625"/>
                <a:gd name="connsiteX41" fmla="*/ 37807 w 799271"/>
                <a:gd name="connsiteY41" fmla="*/ 266700 h 428625"/>
                <a:gd name="connsiteX42" fmla="*/ 66382 w 799271"/>
                <a:gd name="connsiteY42" fmla="*/ 266700 h 428625"/>
                <a:gd name="connsiteX43" fmla="*/ 66382 w 799271"/>
                <a:gd name="connsiteY43" fmla="*/ 428625 h 428625"/>
                <a:gd name="connsiteX44" fmla="*/ 104482 w 799271"/>
                <a:gd name="connsiteY44" fmla="*/ 428625 h 428625"/>
                <a:gd name="connsiteX45" fmla="*/ 104482 w 799271"/>
                <a:gd name="connsiteY45" fmla="*/ 266700 h 428625"/>
                <a:gd name="connsiteX46" fmla="*/ 123532 w 799271"/>
                <a:gd name="connsiteY46" fmla="*/ 266700 h 428625"/>
                <a:gd name="connsiteX47" fmla="*/ 123532 w 799271"/>
                <a:gd name="connsiteY47" fmla="*/ 428625 h 428625"/>
                <a:gd name="connsiteX48" fmla="*/ 161632 w 799271"/>
                <a:gd name="connsiteY48" fmla="*/ 428625 h 428625"/>
                <a:gd name="connsiteX49" fmla="*/ 161632 w 799271"/>
                <a:gd name="connsiteY49" fmla="*/ 266700 h 428625"/>
                <a:gd name="connsiteX50" fmla="*/ 190207 w 799271"/>
                <a:gd name="connsiteY50" fmla="*/ 266700 h 428625"/>
                <a:gd name="connsiteX51" fmla="*/ 161632 w 799271"/>
                <a:gd name="connsiteY51" fmla="*/ 124777 h 428625"/>
                <a:gd name="connsiteX52" fmla="*/ 161632 w 799271"/>
                <a:gd name="connsiteY52" fmla="*/ 57150 h 428625"/>
                <a:gd name="connsiteX53" fmla="*/ 190207 w 799271"/>
                <a:gd name="connsiteY53" fmla="*/ 184785 h 428625"/>
                <a:gd name="connsiteX54" fmla="*/ 208305 w 799271"/>
                <a:gd name="connsiteY54" fmla="*/ 200025 h 428625"/>
                <a:gd name="connsiteX55" fmla="*/ 208305 w 799271"/>
                <a:gd name="connsiteY55" fmla="*/ 200025 h 428625"/>
                <a:gd name="connsiteX56" fmla="*/ 226402 w 799271"/>
                <a:gd name="connsiteY56" fmla="*/ 184785 h 428625"/>
                <a:gd name="connsiteX57" fmla="*/ 256882 w 799271"/>
                <a:gd name="connsiteY57" fmla="*/ 57150 h 428625"/>
                <a:gd name="connsiteX58" fmla="*/ 256882 w 799271"/>
                <a:gd name="connsiteY58" fmla="*/ 209550 h 428625"/>
                <a:gd name="connsiteX59" fmla="*/ 256882 w 799271"/>
                <a:gd name="connsiteY59" fmla="*/ 428625 h 428625"/>
                <a:gd name="connsiteX60" fmla="*/ 294983 w 799271"/>
                <a:gd name="connsiteY60" fmla="*/ 428625 h 428625"/>
                <a:gd name="connsiteX61" fmla="*/ 294983 w 799271"/>
                <a:gd name="connsiteY61" fmla="*/ 209550 h 428625"/>
                <a:gd name="connsiteX62" fmla="*/ 314033 w 799271"/>
                <a:gd name="connsiteY62" fmla="*/ 209550 h 428625"/>
                <a:gd name="connsiteX63" fmla="*/ 314033 w 799271"/>
                <a:gd name="connsiteY63" fmla="*/ 428625 h 428625"/>
                <a:gd name="connsiteX64" fmla="*/ 352133 w 799271"/>
                <a:gd name="connsiteY64" fmla="*/ 428625 h 428625"/>
                <a:gd name="connsiteX65" fmla="*/ 352133 w 799271"/>
                <a:gd name="connsiteY65" fmla="*/ 209550 h 428625"/>
                <a:gd name="connsiteX66" fmla="*/ 352133 w 799271"/>
                <a:gd name="connsiteY66" fmla="*/ 57150 h 428625"/>
                <a:gd name="connsiteX67" fmla="*/ 380708 w 799271"/>
                <a:gd name="connsiteY67" fmla="*/ 184785 h 428625"/>
                <a:gd name="connsiteX68" fmla="*/ 399758 w 799271"/>
                <a:gd name="connsiteY68" fmla="*/ 200025 h 428625"/>
                <a:gd name="connsiteX69" fmla="*/ 399758 w 799271"/>
                <a:gd name="connsiteY69" fmla="*/ 200025 h 428625"/>
                <a:gd name="connsiteX70" fmla="*/ 399758 w 799271"/>
                <a:gd name="connsiteY70" fmla="*/ 200025 h 428625"/>
                <a:gd name="connsiteX71" fmla="*/ 417855 w 799271"/>
                <a:gd name="connsiteY71" fmla="*/ 184785 h 428625"/>
                <a:gd name="connsiteX72" fmla="*/ 447383 w 799271"/>
                <a:gd name="connsiteY72" fmla="*/ 57150 h 428625"/>
                <a:gd name="connsiteX73" fmla="*/ 447383 w 799271"/>
                <a:gd name="connsiteY73" fmla="*/ 125730 h 428625"/>
                <a:gd name="connsiteX74" fmla="*/ 418808 w 799271"/>
                <a:gd name="connsiteY74" fmla="*/ 266700 h 428625"/>
                <a:gd name="connsiteX75" fmla="*/ 447383 w 799271"/>
                <a:gd name="connsiteY75" fmla="*/ 266700 h 428625"/>
                <a:gd name="connsiteX76" fmla="*/ 447383 w 799271"/>
                <a:gd name="connsiteY76" fmla="*/ 428625 h 428625"/>
                <a:gd name="connsiteX77" fmla="*/ 485483 w 799271"/>
                <a:gd name="connsiteY77" fmla="*/ 428625 h 428625"/>
                <a:gd name="connsiteX78" fmla="*/ 485483 w 799271"/>
                <a:gd name="connsiteY78" fmla="*/ 266700 h 428625"/>
                <a:gd name="connsiteX79" fmla="*/ 504533 w 799271"/>
                <a:gd name="connsiteY79" fmla="*/ 266700 h 428625"/>
                <a:gd name="connsiteX80" fmla="*/ 504533 w 799271"/>
                <a:gd name="connsiteY80" fmla="*/ 428625 h 428625"/>
                <a:gd name="connsiteX81" fmla="*/ 542633 w 799271"/>
                <a:gd name="connsiteY81" fmla="*/ 428625 h 428625"/>
                <a:gd name="connsiteX82" fmla="*/ 542633 w 799271"/>
                <a:gd name="connsiteY82" fmla="*/ 266700 h 428625"/>
                <a:gd name="connsiteX83" fmla="*/ 571208 w 799271"/>
                <a:gd name="connsiteY83" fmla="*/ 266700 h 428625"/>
                <a:gd name="connsiteX84" fmla="*/ 542633 w 799271"/>
                <a:gd name="connsiteY84" fmla="*/ 123825 h 428625"/>
                <a:gd name="connsiteX85" fmla="*/ 542633 w 799271"/>
                <a:gd name="connsiteY85" fmla="*/ 57150 h 428625"/>
                <a:gd name="connsiteX86" fmla="*/ 571208 w 799271"/>
                <a:gd name="connsiteY86" fmla="*/ 184785 h 428625"/>
                <a:gd name="connsiteX87" fmla="*/ 590258 w 799271"/>
                <a:gd name="connsiteY87" fmla="*/ 200025 h 428625"/>
                <a:gd name="connsiteX88" fmla="*/ 590258 w 799271"/>
                <a:gd name="connsiteY88" fmla="*/ 200025 h 428625"/>
                <a:gd name="connsiteX89" fmla="*/ 590258 w 799271"/>
                <a:gd name="connsiteY89" fmla="*/ 200025 h 428625"/>
                <a:gd name="connsiteX90" fmla="*/ 590258 w 799271"/>
                <a:gd name="connsiteY90" fmla="*/ 200025 h 428625"/>
                <a:gd name="connsiteX91" fmla="*/ 609308 w 799271"/>
                <a:gd name="connsiteY91" fmla="*/ 184785 h 428625"/>
                <a:gd name="connsiteX92" fmla="*/ 637883 w 799271"/>
                <a:gd name="connsiteY92" fmla="*/ 57150 h 428625"/>
                <a:gd name="connsiteX93" fmla="*/ 637883 w 799271"/>
                <a:gd name="connsiteY93" fmla="*/ 209550 h 428625"/>
                <a:gd name="connsiteX94" fmla="*/ 637883 w 799271"/>
                <a:gd name="connsiteY94" fmla="*/ 428625 h 428625"/>
                <a:gd name="connsiteX95" fmla="*/ 675983 w 799271"/>
                <a:gd name="connsiteY95" fmla="*/ 428625 h 428625"/>
                <a:gd name="connsiteX96" fmla="*/ 675983 w 799271"/>
                <a:gd name="connsiteY96" fmla="*/ 209550 h 428625"/>
                <a:gd name="connsiteX97" fmla="*/ 695033 w 799271"/>
                <a:gd name="connsiteY97" fmla="*/ 209550 h 428625"/>
                <a:gd name="connsiteX98" fmla="*/ 695033 w 799271"/>
                <a:gd name="connsiteY98" fmla="*/ 428625 h 428625"/>
                <a:gd name="connsiteX99" fmla="*/ 733133 w 799271"/>
                <a:gd name="connsiteY99" fmla="*/ 428625 h 428625"/>
                <a:gd name="connsiteX100" fmla="*/ 733133 w 799271"/>
                <a:gd name="connsiteY100" fmla="*/ 209550 h 428625"/>
                <a:gd name="connsiteX101" fmla="*/ 733133 w 799271"/>
                <a:gd name="connsiteY101" fmla="*/ 57150 h 428625"/>
                <a:gd name="connsiteX102" fmla="*/ 761708 w 799271"/>
                <a:gd name="connsiteY102" fmla="*/ 184785 h 428625"/>
                <a:gd name="connsiteX103" fmla="*/ 780758 w 799271"/>
                <a:gd name="connsiteY103" fmla="*/ 200025 h 428625"/>
                <a:gd name="connsiteX104" fmla="*/ 787425 w 799271"/>
                <a:gd name="connsiteY104" fmla="*/ 199073 h 428625"/>
                <a:gd name="connsiteX105" fmla="*/ 798855 w 799271"/>
                <a:gd name="connsiteY105" fmla="*/ 17621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799271" h="428625">
                  <a:moveTo>
                    <a:pt x="798855" y="176213"/>
                  </a:moveTo>
                  <a:lnTo>
                    <a:pt x="768375" y="37148"/>
                  </a:lnTo>
                  <a:cubicBezTo>
                    <a:pt x="767423" y="33338"/>
                    <a:pt x="765518" y="29527"/>
                    <a:pt x="761708" y="26670"/>
                  </a:cubicBezTo>
                  <a:cubicBezTo>
                    <a:pt x="750278" y="18098"/>
                    <a:pt x="737895" y="10477"/>
                    <a:pt x="723608" y="6668"/>
                  </a:cubicBezTo>
                  <a:cubicBezTo>
                    <a:pt x="711225" y="2857"/>
                    <a:pt x="698843" y="0"/>
                    <a:pt x="685508" y="0"/>
                  </a:cubicBezTo>
                  <a:cubicBezTo>
                    <a:pt x="672173" y="0"/>
                    <a:pt x="658837" y="1905"/>
                    <a:pt x="647408" y="6668"/>
                  </a:cubicBezTo>
                  <a:cubicBezTo>
                    <a:pt x="633120" y="11430"/>
                    <a:pt x="620737" y="18098"/>
                    <a:pt x="609308" y="26670"/>
                  </a:cubicBezTo>
                  <a:cubicBezTo>
                    <a:pt x="605498" y="29527"/>
                    <a:pt x="603593" y="33338"/>
                    <a:pt x="602640" y="37148"/>
                  </a:cubicBezTo>
                  <a:lnTo>
                    <a:pt x="590258" y="93345"/>
                  </a:lnTo>
                  <a:lnTo>
                    <a:pt x="590258" y="93345"/>
                  </a:lnTo>
                  <a:lnTo>
                    <a:pt x="577875" y="37148"/>
                  </a:lnTo>
                  <a:cubicBezTo>
                    <a:pt x="576923" y="33338"/>
                    <a:pt x="575018" y="29527"/>
                    <a:pt x="571208" y="26670"/>
                  </a:cubicBezTo>
                  <a:cubicBezTo>
                    <a:pt x="559778" y="18098"/>
                    <a:pt x="547395" y="10477"/>
                    <a:pt x="533108" y="6668"/>
                  </a:cubicBezTo>
                  <a:cubicBezTo>
                    <a:pt x="520725" y="2857"/>
                    <a:pt x="508343" y="0"/>
                    <a:pt x="495008" y="0"/>
                  </a:cubicBezTo>
                  <a:cubicBezTo>
                    <a:pt x="481672" y="0"/>
                    <a:pt x="468338" y="1905"/>
                    <a:pt x="456908" y="6668"/>
                  </a:cubicBezTo>
                  <a:cubicBezTo>
                    <a:pt x="442620" y="11430"/>
                    <a:pt x="430238" y="18098"/>
                    <a:pt x="418808" y="26670"/>
                  </a:cubicBezTo>
                  <a:cubicBezTo>
                    <a:pt x="414997" y="29527"/>
                    <a:pt x="413093" y="33338"/>
                    <a:pt x="412140" y="37148"/>
                  </a:cubicBezTo>
                  <a:lnTo>
                    <a:pt x="399758" y="92393"/>
                  </a:lnTo>
                  <a:lnTo>
                    <a:pt x="399758" y="93345"/>
                  </a:lnTo>
                  <a:lnTo>
                    <a:pt x="387375" y="37148"/>
                  </a:lnTo>
                  <a:cubicBezTo>
                    <a:pt x="386422" y="33338"/>
                    <a:pt x="384518" y="29527"/>
                    <a:pt x="380708" y="26670"/>
                  </a:cubicBezTo>
                  <a:cubicBezTo>
                    <a:pt x="369277" y="18098"/>
                    <a:pt x="356895" y="10477"/>
                    <a:pt x="342608" y="6668"/>
                  </a:cubicBezTo>
                  <a:cubicBezTo>
                    <a:pt x="330225" y="2857"/>
                    <a:pt x="317843" y="0"/>
                    <a:pt x="304508" y="0"/>
                  </a:cubicBezTo>
                  <a:cubicBezTo>
                    <a:pt x="291172" y="0"/>
                    <a:pt x="277838" y="1905"/>
                    <a:pt x="266408" y="6668"/>
                  </a:cubicBezTo>
                  <a:cubicBezTo>
                    <a:pt x="252120" y="11430"/>
                    <a:pt x="239738" y="18098"/>
                    <a:pt x="228307" y="26670"/>
                  </a:cubicBezTo>
                  <a:cubicBezTo>
                    <a:pt x="224498" y="29527"/>
                    <a:pt x="222592" y="33338"/>
                    <a:pt x="221640" y="37148"/>
                  </a:cubicBezTo>
                  <a:lnTo>
                    <a:pt x="209257" y="92393"/>
                  </a:lnTo>
                  <a:lnTo>
                    <a:pt x="209257" y="92393"/>
                  </a:lnTo>
                  <a:lnTo>
                    <a:pt x="196875" y="37148"/>
                  </a:lnTo>
                  <a:cubicBezTo>
                    <a:pt x="195923" y="33338"/>
                    <a:pt x="194017" y="29527"/>
                    <a:pt x="190207" y="26670"/>
                  </a:cubicBezTo>
                  <a:cubicBezTo>
                    <a:pt x="178777" y="18098"/>
                    <a:pt x="166395" y="10477"/>
                    <a:pt x="152107" y="6668"/>
                  </a:cubicBezTo>
                  <a:cubicBezTo>
                    <a:pt x="139725" y="2857"/>
                    <a:pt x="127342" y="0"/>
                    <a:pt x="114007" y="0"/>
                  </a:cubicBezTo>
                  <a:cubicBezTo>
                    <a:pt x="100672" y="0"/>
                    <a:pt x="87337" y="1905"/>
                    <a:pt x="75907" y="6668"/>
                  </a:cubicBezTo>
                  <a:cubicBezTo>
                    <a:pt x="61620" y="11430"/>
                    <a:pt x="49237" y="18098"/>
                    <a:pt x="37807" y="26670"/>
                  </a:cubicBezTo>
                  <a:cubicBezTo>
                    <a:pt x="33997" y="29527"/>
                    <a:pt x="32092" y="33338"/>
                    <a:pt x="31140" y="37148"/>
                  </a:cubicBezTo>
                  <a:lnTo>
                    <a:pt x="660" y="175260"/>
                  </a:lnTo>
                  <a:cubicBezTo>
                    <a:pt x="-2198" y="185738"/>
                    <a:pt x="4470" y="197168"/>
                    <a:pt x="15900" y="199073"/>
                  </a:cubicBezTo>
                  <a:cubicBezTo>
                    <a:pt x="16852" y="199073"/>
                    <a:pt x="17805" y="199073"/>
                    <a:pt x="18757" y="199073"/>
                  </a:cubicBezTo>
                  <a:cubicBezTo>
                    <a:pt x="27330" y="199073"/>
                    <a:pt x="34950" y="193358"/>
                    <a:pt x="37807" y="183833"/>
                  </a:cubicBezTo>
                  <a:lnTo>
                    <a:pt x="66382" y="57150"/>
                  </a:lnTo>
                  <a:lnTo>
                    <a:pt x="66382" y="124777"/>
                  </a:lnTo>
                  <a:lnTo>
                    <a:pt x="37807" y="266700"/>
                  </a:lnTo>
                  <a:lnTo>
                    <a:pt x="66382" y="266700"/>
                  </a:lnTo>
                  <a:lnTo>
                    <a:pt x="66382" y="428625"/>
                  </a:lnTo>
                  <a:lnTo>
                    <a:pt x="104482" y="428625"/>
                  </a:lnTo>
                  <a:lnTo>
                    <a:pt x="104482" y="266700"/>
                  </a:lnTo>
                  <a:lnTo>
                    <a:pt x="123532" y="266700"/>
                  </a:lnTo>
                  <a:lnTo>
                    <a:pt x="123532" y="428625"/>
                  </a:lnTo>
                  <a:lnTo>
                    <a:pt x="161632" y="428625"/>
                  </a:lnTo>
                  <a:lnTo>
                    <a:pt x="161632" y="266700"/>
                  </a:lnTo>
                  <a:lnTo>
                    <a:pt x="190207" y="266700"/>
                  </a:lnTo>
                  <a:lnTo>
                    <a:pt x="161632" y="124777"/>
                  </a:lnTo>
                  <a:lnTo>
                    <a:pt x="161632" y="57150"/>
                  </a:lnTo>
                  <a:lnTo>
                    <a:pt x="190207" y="184785"/>
                  </a:lnTo>
                  <a:cubicBezTo>
                    <a:pt x="192113" y="193358"/>
                    <a:pt x="199732" y="200025"/>
                    <a:pt x="208305" y="200025"/>
                  </a:cubicBezTo>
                  <a:lnTo>
                    <a:pt x="208305" y="200025"/>
                  </a:lnTo>
                  <a:cubicBezTo>
                    <a:pt x="216877" y="200025"/>
                    <a:pt x="224498" y="194310"/>
                    <a:pt x="226402" y="184785"/>
                  </a:cubicBezTo>
                  <a:lnTo>
                    <a:pt x="256882" y="57150"/>
                  </a:lnTo>
                  <a:lnTo>
                    <a:pt x="256882" y="209550"/>
                  </a:lnTo>
                  <a:lnTo>
                    <a:pt x="256882" y="428625"/>
                  </a:lnTo>
                  <a:lnTo>
                    <a:pt x="294983" y="428625"/>
                  </a:lnTo>
                  <a:lnTo>
                    <a:pt x="294983" y="209550"/>
                  </a:lnTo>
                  <a:lnTo>
                    <a:pt x="314033" y="209550"/>
                  </a:lnTo>
                  <a:lnTo>
                    <a:pt x="314033" y="428625"/>
                  </a:lnTo>
                  <a:lnTo>
                    <a:pt x="352133" y="428625"/>
                  </a:lnTo>
                  <a:lnTo>
                    <a:pt x="352133" y="209550"/>
                  </a:lnTo>
                  <a:lnTo>
                    <a:pt x="352133" y="57150"/>
                  </a:lnTo>
                  <a:lnTo>
                    <a:pt x="380708" y="184785"/>
                  </a:lnTo>
                  <a:cubicBezTo>
                    <a:pt x="382613" y="193358"/>
                    <a:pt x="390233" y="200025"/>
                    <a:pt x="399758" y="200025"/>
                  </a:cubicBezTo>
                  <a:cubicBezTo>
                    <a:pt x="399758" y="200025"/>
                    <a:pt x="399758" y="200025"/>
                    <a:pt x="399758" y="200025"/>
                  </a:cubicBezTo>
                  <a:lnTo>
                    <a:pt x="399758" y="200025"/>
                  </a:lnTo>
                  <a:cubicBezTo>
                    <a:pt x="408330" y="200025"/>
                    <a:pt x="415950" y="194310"/>
                    <a:pt x="417855" y="184785"/>
                  </a:cubicBezTo>
                  <a:lnTo>
                    <a:pt x="447383" y="57150"/>
                  </a:lnTo>
                  <a:lnTo>
                    <a:pt x="447383" y="125730"/>
                  </a:lnTo>
                  <a:lnTo>
                    <a:pt x="418808" y="266700"/>
                  </a:lnTo>
                  <a:lnTo>
                    <a:pt x="447383" y="266700"/>
                  </a:lnTo>
                  <a:lnTo>
                    <a:pt x="447383" y="428625"/>
                  </a:lnTo>
                  <a:lnTo>
                    <a:pt x="485483" y="428625"/>
                  </a:lnTo>
                  <a:lnTo>
                    <a:pt x="485483" y="266700"/>
                  </a:lnTo>
                  <a:lnTo>
                    <a:pt x="504533" y="266700"/>
                  </a:lnTo>
                  <a:lnTo>
                    <a:pt x="504533" y="428625"/>
                  </a:lnTo>
                  <a:lnTo>
                    <a:pt x="542633" y="428625"/>
                  </a:lnTo>
                  <a:lnTo>
                    <a:pt x="542633" y="266700"/>
                  </a:lnTo>
                  <a:lnTo>
                    <a:pt x="571208" y="266700"/>
                  </a:lnTo>
                  <a:lnTo>
                    <a:pt x="542633" y="123825"/>
                  </a:lnTo>
                  <a:lnTo>
                    <a:pt x="542633" y="57150"/>
                  </a:lnTo>
                  <a:lnTo>
                    <a:pt x="571208" y="184785"/>
                  </a:lnTo>
                  <a:cubicBezTo>
                    <a:pt x="573112" y="193358"/>
                    <a:pt x="580733" y="200025"/>
                    <a:pt x="590258" y="200025"/>
                  </a:cubicBezTo>
                  <a:cubicBezTo>
                    <a:pt x="590258" y="200025"/>
                    <a:pt x="590258" y="200025"/>
                    <a:pt x="590258" y="200025"/>
                  </a:cubicBezTo>
                  <a:lnTo>
                    <a:pt x="590258" y="200025"/>
                  </a:lnTo>
                  <a:cubicBezTo>
                    <a:pt x="590258" y="200025"/>
                    <a:pt x="590258" y="200025"/>
                    <a:pt x="590258" y="200025"/>
                  </a:cubicBezTo>
                  <a:cubicBezTo>
                    <a:pt x="598830" y="200025"/>
                    <a:pt x="606450" y="194310"/>
                    <a:pt x="609308" y="184785"/>
                  </a:cubicBezTo>
                  <a:lnTo>
                    <a:pt x="637883" y="57150"/>
                  </a:lnTo>
                  <a:lnTo>
                    <a:pt x="637883" y="209550"/>
                  </a:lnTo>
                  <a:lnTo>
                    <a:pt x="637883" y="428625"/>
                  </a:lnTo>
                  <a:lnTo>
                    <a:pt x="675983" y="428625"/>
                  </a:lnTo>
                  <a:lnTo>
                    <a:pt x="675983" y="209550"/>
                  </a:lnTo>
                  <a:lnTo>
                    <a:pt x="695033" y="209550"/>
                  </a:lnTo>
                  <a:lnTo>
                    <a:pt x="695033" y="428625"/>
                  </a:lnTo>
                  <a:lnTo>
                    <a:pt x="733133" y="428625"/>
                  </a:lnTo>
                  <a:lnTo>
                    <a:pt x="733133" y="209550"/>
                  </a:lnTo>
                  <a:lnTo>
                    <a:pt x="733133" y="57150"/>
                  </a:lnTo>
                  <a:lnTo>
                    <a:pt x="761708" y="184785"/>
                  </a:lnTo>
                  <a:cubicBezTo>
                    <a:pt x="763612" y="193358"/>
                    <a:pt x="771233" y="200025"/>
                    <a:pt x="780758" y="200025"/>
                  </a:cubicBezTo>
                  <a:cubicBezTo>
                    <a:pt x="782662" y="200025"/>
                    <a:pt x="785520" y="200025"/>
                    <a:pt x="787425" y="199073"/>
                  </a:cubicBezTo>
                  <a:cubicBezTo>
                    <a:pt x="795998" y="195263"/>
                    <a:pt x="800760" y="185738"/>
                    <a:pt x="798855" y="176213"/>
                  </a:cubicBezTo>
                  <a:close/>
                </a:path>
              </a:pathLst>
            </a:custGeom>
            <a:solidFill>
              <a:srgbClr val="66CCFF"/>
            </a:solidFill>
            <a:ln w="9525" cap="flat">
              <a:noFill/>
              <a:prstDash val="solid"/>
              <a:miter/>
            </a:ln>
          </p:spPr>
          <p:txBody>
            <a:bodyPr rtlCol="0" anchor="ctr"/>
            <a:lstStyle/>
            <a:p>
              <a:endParaRPr lang="es-MX" dirty="0"/>
            </a:p>
          </p:txBody>
        </p:sp>
      </p:grpSp>
      <p:grpSp>
        <p:nvGrpSpPr>
          <p:cNvPr id="68" name="Gráfico 52" descr="Niño con globo">
            <a:extLst>
              <a:ext uri="{FF2B5EF4-FFF2-40B4-BE49-F238E27FC236}">
                <a16:creationId xmlns:a16="http://schemas.microsoft.com/office/drawing/2014/main" id="{A15A28B4-F87B-4307-A36E-A50BA5F49C84}"/>
              </a:ext>
            </a:extLst>
          </p:cNvPr>
          <p:cNvGrpSpPr/>
          <p:nvPr/>
        </p:nvGrpSpPr>
        <p:grpSpPr>
          <a:xfrm>
            <a:off x="4473191" y="763986"/>
            <a:ext cx="750750" cy="1422394"/>
            <a:chOff x="6054949" y="3140849"/>
            <a:chExt cx="395838" cy="876300"/>
          </a:xfrm>
        </p:grpSpPr>
        <p:sp>
          <p:nvSpPr>
            <p:cNvPr id="69" name="Forma libre: forma 68">
              <a:extLst>
                <a:ext uri="{FF2B5EF4-FFF2-40B4-BE49-F238E27FC236}">
                  <a16:creationId xmlns:a16="http://schemas.microsoft.com/office/drawing/2014/main" id="{98140F1B-F7F6-4B21-98E3-01891D2F81B9}"/>
                </a:ext>
              </a:extLst>
            </p:cNvPr>
            <p:cNvSpPr/>
            <p:nvPr/>
          </p:nvSpPr>
          <p:spPr>
            <a:xfrm>
              <a:off x="6054949" y="3140849"/>
              <a:ext cx="395838" cy="876300"/>
            </a:xfrm>
            <a:custGeom>
              <a:avLst/>
              <a:gdLst>
                <a:gd name="connsiteX0" fmla="*/ 395838 w 395838"/>
                <a:gd name="connsiteY0" fmla="*/ 76200 h 876300"/>
                <a:gd name="connsiteX1" fmla="*/ 329163 w 395838"/>
                <a:gd name="connsiteY1" fmla="*/ 0 h 876300"/>
                <a:gd name="connsiteX2" fmla="*/ 262488 w 395838"/>
                <a:gd name="connsiteY2" fmla="*/ 76200 h 876300"/>
                <a:gd name="connsiteX3" fmla="*/ 319638 w 395838"/>
                <a:gd name="connsiteY3" fmla="*/ 169640 h 876300"/>
                <a:gd name="connsiteX4" fmla="*/ 319638 w 395838"/>
                <a:gd name="connsiteY4" fmla="*/ 171450 h 876300"/>
                <a:gd name="connsiteX5" fmla="*/ 329163 w 395838"/>
                <a:gd name="connsiteY5" fmla="*/ 240697 h 876300"/>
                <a:gd name="connsiteX6" fmla="*/ 338688 w 395838"/>
                <a:gd name="connsiteY6" fmla="*/ 304800 h 876300"/>
                <a:gd name="connsiteX7" fmla="*/ 329163 w 395838"/>
                <a:gd name="connsiteY7" fmla="*/ 368903 h 876300"/>
                <a:gd name="connsiteX8" fmla="*/ 323543 w 395838"/>
                <a:gd name="connsiteY8" fmla="*/ 391097 h 876300"/>
                <a:gd name="connsiteX9" fmla="*/ 308208 w 395838"/>
                <a:gd name="connsiteY9" fmla="*/ 399288 h 876300"/>
                <a:gd name="connsiteX10" fmla="*/ 206767 w 395838"/>
                <a:gd name="connsiteY10" fmla="*/ 504825 h 876300"/>
                <a:gd name="connsiteX11" fmla="*/ 141330 w 395838"/>
                <a:gd name="connsiteY11" fmla="*/ 504825 h 876300"/>
                <a:gd name="connsiteX12" fmla="*/ 49890 w 395838"/>
                <a:gd name="connsiteY12" fmla="*/ 566738 h 876300"/>
                <a:gd name="connsiteX13" fmla="*/ 2265 w 395838"/>
                <a:gd name="connsiteY13" fmla="*/ 679418 h 876300"/>
                <a:gd name="connsiteX14" fmla="*/ 17410 w 395838"/>
                <a:gd name="connsiteY14" fmla="*/ 716852 h 876300"/>
                <a:gd name="connsiteX15" fmla="*/ 28554 w 395838"/>
                <a:gd name="connsiteY15" fmla="*/ 719138 h 876300"/>
                <a:gd name="connsiteX16" fmla="*/ 54843 w 395838"/>
                <a:gd name="connsiteY16" fmla="*/ 701802 h 876300"/>
                <a:gd name="connsiteX17" fmla="*/ 86276 w 395838"/>
                <a:gd name="connsiteY17" fmla="*/ 627983 h 876300"/>
                <a:gd name="connsiteX18" fmla="*/ 86276 w 395838"/>
                <a:gd name="connsiteY18" fmla="*/ 876300 h 876300"/>
                <a:gd name="connsiteX19" fmla="*/ 143426 w 395838"/>
                <a:gd name="connsiteY19" fmla="*/ 876300 h 876300"/>
                <a:gd name="connsiteX20" fmla="*/ 143426 w 395838"/>
                <a:gd name="connsiteY20" fmla="*/ 704850 h 876300"/>
                <a:gd name="connsiteX21" fmla="*/ 172001 w 395838"/>
                <a:gd name="connsiteY21" fmla="*/ 704850 h 876300"/>
                <a:gd name="connsiteX22" fmla="*/ 172001 w 395838"/>
                <a:gd name="connsiteY22" fmla="*/ 876300 h 876300"/>
                <a:gd name="connsiteX23" fmla="*/ 229151 w 395838"/>
                <a:gd name="connsiteY23" fmla="*/ 876300 h 876300"/>
                <a:gd name="connsiteX24" fmla="*/ 229151 w 395838"/>
                <a:gd name="connsiteY24" fmla="*/ 563975 h 876300"/>
                <a:gd name="connsiteX25" fmla="*/ 349737 w 395838"/>
                <a:gd name="connsiteY25" fmla="*/ 438912 h 876300"/>
                <a:gd name="connsiteX26" fmla="*/ 348975 w 395838"/>
                <a:gd name="connsiteY26" fmla="*/ 398526 h 876300"/>
                <a:gd name="connsiteX27" fmla="*/ 342689 w 395838"/>
                <a:gd name="connsiteY27" fmla="*/ 394049 h 876300"/>
                <a:gd name="connsiteX28" fmla="*/ 347832 w 395838"/>
                <a:gd name="connsiteY28" fmla="*/ 374047 h 876300"/>
                <a:gd name="connsiteX29" fmla="*/ 357357 w 395838"/>
                <a:gd name="connsiteY29" fmla="*/ 304800 h 876300"/>
                <a:gd name="connsiteX30" fmla="*/ 347832 w 395838"/>
                <a:gd name="connsiteY30" fmla="*/ 235553 h 876300"/>
                <a:gd name="connsiteX31" fmla="*/ 338307 w 395838"/>
                <a:gd name="connsiteY31" fmla="*/ 171450 h 876300"/>
                <a:gd name="connsiteX32" fmla="*/ 338307 w 395838"/>
                <a:gd name="connsiteY32" fmla="*/ 169640 h 876300"/>
                <a:gd name="connsiteX33" fmla="*/ 395838 w 395838"/>
                <a:gd name="connsiteY33" fmla="*/ 762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5838" h="876300">
                  <a:moveTo>
                    <a:pt x="395838" y="76200"/>
                  </a:moveTo>
                  <a:cubicBezTo>
                    <a:pt x="395838" y="34100"/>
                    <a:pt x="366025" y="0"/>
                    <a:pt x="329163" y="0"/>
                  </a:cubicBezTo>
                  <a:cubicBezTo>
                    <a:pt x="292301" y="0"/>
                    <a:pt x="262488" y="34100"/>
                    <a:pt x="262488" y="76200"/>
                  </a:cubicBezTo>
                  <a:cubicBezTo>
                    <a:pt x="262488" y="114300"/>
                    <a:pt x="293063" y="160401"/>
                    <a:pt x="319638" y="169640"/>
                  </a:cubicBezTo>
                  <a:cubicBezTo>
                    <a:pt x="319593" y="170242"/>
                    <a:pt x="319593" y="170848"/>
                    <a:pt x="319638" y="171450"/>
                  </a:cubicBezTo>
                  <a:cubicBezTo>
                    <a:pt x="319051" y="194895"/>
                    <a:pt x="322268" y="218281"/>
                    <a:pt x="329163" y="240697"/>
                  </a:cubicBezTo>
                  <a:cubicBezTo>
                    <a:pt x="335785" y="261409"/>
                    <a:pt x="339001" y="283057"/>
                    <a:pt x="338688" y="304800"/>
                  </a:cubicBezTo>
                  <a:cubicBezTo>
                    <a:pt x="339001" y="326543"/>
                    <a:pt x="335785" y="348191"/>
                    <a:pt x="329163" y="368903"/>
                  </a:cubicBezTo>
                  <a:cubicBezTo>
                    <a:pt x="327163" y="375761"/>
                    <a:pt x="325163" y="382810"/>
                    <a:pt x="323543" y="391097"/>
                  </a:cubicBezTo>
                  <a:cubicBezTo>
                    <a:pt x="317690" y="392124"/>
                    <a:pt x="312317" y="394994"/>
                    <a:pt x="308208" y="399288"/>
                  </a:cubicBezTo>
                  <a:lnTo>
                    <a:pt x="206767" y="504825"/>
                  </a:lnTo>
                  <a:lnTo>
                    <a:pt x="141330" y="504825"/>
                  </a:lnTo>
                  <a:cubicBezTo>
                    <a:pt x="96658" y="508159"/>
                    <a:pt x="58939" y="543592"/>
                    <a:pt x="49890" y="566738"/>
                  </a:cubicBezTo>
                  <a:cubicBezTo>
                    <a:pt x="47604" y="572738"/>
                    <a:pt x="20172" y="637413"/>
                    <a:pt x="2265" y="679418"/>
                  </a:cubicBezTo>
                  <a:cubicBezTo>
                    <a:pt x="-3877" y="693937"/>
                    <a:pt x="2900" y="710688"/>
                    <a:pt x="17410" y="716852"/>
                  </a:cubicBezTo>
                  <a:cubicBezTo>
                    <a:pt x="20922" y="718392"/>
                    <a:pt x="24719" y="719171"/>
                    <a:pt x="28554" y="719138"/>
                  </a:cubicBezTo>
                  <a:cubicBezTo>
                    <a:pt x="39997" y="719144"/>
                    <a:pt x="50342" y="712323"/>
                    <a:pt x="54843" y="701802"/>
                  </a:cubicBezTo>
                  <a:lnTo>
                    <a:pt x="86276" y="627983"/>
                  </a:lnTo>
                  <a:lnTo>
                    <a:pt x="86276" y="876300"/>
                  </a:lnTo>
                  <a:lnTo>
                    <a:pt x="143426" y="876300"/>
                  </a:lnTo>
                  <a:lnTo>
                    <a:pt x="143426" y="704850"/>
                  </a:lnTo>
                  <a:lnTo>
                    <a:pt x="172001" y="704850"/>
                  </a:lnTo>
                  <a:lnTo>
                    <a:pt x="172001" y="876300"/>
                  </a:lnTo>
                  <a:lnTo>
                    <a:pt x="229151" y="876300"/>
                  </a:lnTo>
                  <a:lnTo>
                    <a:pt x="229151" y="563975"/>
                  </a:lnTo>
                  <a:lnTo>
                    <a:pt x="349737" y="438912"/>
                  </a:lnTo>
                  <a:cubicBezTo>
                    <a:pt x="360672" y="427547"/>
                    <a:pt x="360331" y="409471"/>
                    <a:pt x="348975" y="398526"/>
                  </a:cubicBezTo>
                  <a:cubicBezTo>
                    <a:pt x="347092" y="396756"/>
                    <a:pt x="344977" y="395250"/>
                    <a:pt x="342689" y="394049"/>
                  </a:cubicBezTo>
                  <a:cubicBezTo>
                    <a:pt x="344213" y="386906"/>
                    <a:pt x="346022" y="380524"/>
                    <a:pt x="347832" y="374047"/>
                  </a:cubicBezTo>
                  <a:cubicBezTo>
                    <a:pt x="354727" y="351631"/>
                    <a:pt x="357944" y="328245"/>
                    <a:pt x="357357" y="304800"/>
                  </a:cubicBezTo>
                  <a:cubicBezTo>
                    <a:pt x="357944" y="281355"/>
                    <a:pt x="354727" y="257969"/>
                    <a:pt x="347832" y="235553"/>
                  </a:cubicBezTo>
                  <a:cubicBezTo>
                    <a:pt x="341210" y="214841"/>
                    <a:pt x="337994" y="193193"/>
                    <a:pt x="338307" y="171450"/>
                  </a:cubicBezTo>
                  <a:cubicBezTo>
                    <a:pt x="338352" y="170848"/>
                    <a:pt x="338352" y="170242"/>
                    <a:pt x="338307" y="169640"/>
                  </a:cubicBezTo>
                  <a:cubicBezTo>
                    <a:pt x="365263" y="160401"/>
                    <a:pt x="395838" y="114300"/>
                    <a:pt x="395838" y="76200"/>
                  </a:cubicBezTo>
                  <a:close/>
                </a:path>
              </a:pathLst>
            </a:custGeom>
            <a:solidFill>
              <a:srgbClr val="66CCFF"/>
            </a:solidFill>
            <a:ln w="9525" cap="flat">
              <a:noFill/>
              <a:prstDash val="solid"/>
              <a:miter/>
            </a:ln>
          </p:spPr>
          <p:txBody>
            <a:bodyPr rtlCol="0" anchor="ctr"/>
            <a:lstStyle/>
            <a:p>
              <a:endParaRPr lang="es-MX" dirty="0"/>
            </a:p>
          </p:txBody>
        </p:sp>
        <p:sp>
          <p:nvSpPr>
            <p:cNvPr id="70" name="Forma libre: forma 69">
              <a:extLst>
                <a:ext uri="{FF2B5EF4-FFF2-40B4-BE49-F238E27FC236}">
                  <a16:creationId xmlns:a16="http://schemas.microsoft.com/office/drawing/2014/main" id="{0180426C-7931-47EC-9278-0A5DCBDE92EA}"/>
                </a:ext>
              </a:extLst>
            </p:cNvPr>
            <p:cNvSpPr/>
            <p:nvPr/>
          </p:nvSpPr>
          <p:spPr>
            <a:xfrm>
              <a:off x="6141225" y="3483750"/>
              <a:ext cx="142875" cy="142875"/>
            </a:xfrm>
            <a:custGeom>
              <a:avLst/>
              <a:gdLst>
                <a:gd name="connsiteX0" fmla="*/ 142875 w 142875"/>
                <a:gd name="connsiteY0" fmla="*/ 71438 h 142875"/>
                <a:gd name="connsiteX1" fmla="*/ 71438 w 142875"/>
                <a:gd name="connsiteY1" fmla="*/ 142875 h 142875"/>
                <a:gd name="connsiteX2" fmla="*/ 0 w 142875"/>
                <a:gd name="connsiteY2" fmla="*/ 71438 h 142875"/>
                <a:gd name="connsiteX3" fmla="*/ 71438 w 142875"/>
                <a:gd name="connsiteY3" fmla="*/ 0 h 142875"/>
                <a:gd name="connsiteX4" fmla="*/ 142875 w 142875"/>
                <a:gd name="connsiteY4" fmla="*/ 7143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solidFill>
              <a:srgbClr val="66CCFF"/>
            </a:solidFill>
            <a:ln w="9525" cap="flat">
              <a:noFill/>
              <a:prstDash val="solid"/>
              <a:miter/>
            </a:ln>
          </p:spPr>
          <p:txBody>
            <a:bodyPr rtlCol="0" anchor="ctr"/>
            <a:lstStyle/>
            <a:p>
              <a:endParaRPr lang="es-MX"/>
            </a:p>
          </p:txBody>
        </p:sp>
      </p:grpSp>
      <p:grpSp>
        <p:nvGrpSpPr>
          <p:cNvPr id="74" name="Gráfico 56" descr="Mujer con bastón">
            <a:extLst>
              <a:ext uri="{FF2B5EF4-FFF2-40B4-BE49-F238E27FC236}">
                <a16:creationId xmlns:a16="http://schemas.microsoft.com/office/drawing/2014/main" id="{10241E1F-99E2-4595-AF3B-06385B36F143}"/>
              </a:ext>
            </a:extLst>
          </p:cNvPr>
          <p:cNvGrpSpPr/>
          <p:nvPr/>
        </p:nvGrpSpPr>
        <p:grpSpPr>
          <a:xfrm>
            <a:off x="7971322" y="5531413"/>
            <a:ext cx="914400" cy="914400"/>
            <a:chOff x="6088800" y="3421800"/>
            <a:chExt cx="914400" cy="914400"/>
          </a:xfrm>
        </p:grpSpPr>
        <p:sp>
          <p:nvSpPr>
            <p:cNvPr id="75" name="Forma libre: forma 74">
              <a:extLst>
                <a:ext uri="{FF2B5EF4-FFF2-40B4-BE49-F238E27FC236}">
                  <a16:creationId xmlns:a16="http://schemas.microsoft.com/office/drawing/2014/main" id="{3702DF9A-8FB6-4925-BED4-864738EE82E0}"/>
                </a:ext>
              </a:extLst>
            </p:cNvPr>
            <p:cNvSpPr/>
            <p:nvPr/>
          </p:nvSpPr>
          <p:spPr>
            <a:xfrm>
              <a:off x="6288692" y="3640874"/>
              <a:ext cx="524007" cy="647700"/>
            </a:xfrm>
            <a:custGeom>
              <a:avLst/>
              <a:gdLst>
                <a:gd name="connsiteX0" fmla="*/ 457332 w 524007"/>
                <a:gd name="connsiteY0" fmla="*/ 228600 h 647700"/>
                <a:gd name="connsiteX1" fmla="*/ 446855 w 524007"/>
                <a:gd name="connsiteY1" fmla="*/ 229553 h 647700"/>
                <a:gd name="connsiteX2" fmla="*/ 423995 w 524007"/>
                <a:gd name="connsiteY2" fmla="*/ 202883 h 647700"/>
                <a:gd name="connsiteX3" fmla="*/ 343032 w 524007"/>
                <a:gd name="connsiteY3" fmla="*/ 170498 h 647700"/>
                <a:gd name="connsiteX4" fmla="*/ 290645 w 524007"/>
                <a:gd name="connsiteY4" fmla="*/ 49530 h 647700"/>
                <a:gd name="connsiteX5" fmla="*/ 219207 w 524007"/>
                <a:gd name="connsiteY5" fmla="*/ 0 h 647700"/>
                <a:gd name="connsiteX6" fmla="*/ 174440 w 524007"/>
                <a:gd name="connsiteY6" fmla="*/ 14288 h 647700"/>
                <a:gd name="connsiteX7" fmla="*/ 45757 w 524007"/>
                <a:gd name="connsiteY7" fmla="*/ 100965 h 647700"/>
                <a:gd name="connsiteX8" fmla="*/ 29565 w 524007"/>
                <a:gd name="connsiteY8" fmla="*/ 123825 h 647700"/>
                <a:gd name="connsiteX9" fmla="*/ 990 w 524007"/>
                <a:gd name="connsiteY9" fmla="*/ 247650 h 647700"/>
                <a:gd name="connsiteX10" fmla="*/ 29518 w 524007"/>
                <a:gd name="connsiteY10" fmla="*/ 293360 h 647700"/>
                <a:gd name="connsiteX11" fmla="*/ 29565 w 524007"/>
                <a:gd name="connsiteY11" fmla="*/ 293370 h 647700"/>
                <a:gd name="connsiteX12" fmla="*/ 38137 w 524007"/>
                <a:gd name="connsiteY12" fmla="*/ 294323 h 647700"/>
                <a:gd name="connsiteX13" fmla="*/ 75285 w 524007"/>
                <a:gd name="connsiteY13" fmla="*/ 264795 h 647700"/>
                <a:gd name="connsiteX14" fmla="*/ 100050 w 524007"/>
                <a:gd name="connsiteY14" fmla="*/ 156210 h 647700"/>
                <a:gd name="connsiteX15" fmla="*/ 123957 w 524007"/>
                <a:gd name="connsiteY15" fmla="*/ 140018 h 647700"/>
                <a:gd name="connsiteX16" fmla="*/ 118909 w 524007"/>
                <a:gd name="connsiteY16" fmla="*/ 180023 h 647700"/>
                <a:gd name="connsiteX17" fmla="*/ 35946 w 524007"/>
                <a:gd name="connsiteY17" fmla="*/ 428625 h 647700"/>
                <a:gd name="connsiteX18" fmla="*/ 104050 w 524007"/>
                <a:gd name="connsiteY18" fmla="*/ 428625 h 647700"/>
                <a:gd name="connsiteX19" fmla="*/ 104050 w 524007"/>
                <a:gd name="connsiteY19" fmla="*/ 431483 h 647700"/>
                <a:gd name="connsiteX20" fmla="*/ 66807 w 524007"/>
                <a:gd name="connsiteY20" fmla="*/ 600075 h 647700"/>
                <a:gd name="connsiteX21" fmla="*/ 95336 w 524007"/>
                <a:gd name="connsiteY21" fmla="*/ 645785 h 647700"/>
                <a:gd name="connsiteX22" fmla="*/ 95382 w 524007"/>
                <a:gd name="connsiteY22" fmla="*/ 645795 h 647700"/>
                <a:gd name="connsiteX23" fmla="*/ 103955 w 524007"/>
                <a:gd name="connsiteY23" fmla="*/ 646748 h 647700"/>
                <a:gd name="connsiteX24" fmla="*/ 141102 w 524007"/>
                <a:gd name="connsiteY24" fmla="*/ 617220 h 647700"/>
                <a:gd name="connsiteX25" fmla="*/ 179202 w 524007"/>
                <a:gd name="connsiteY25" fmla="*/ 445770 h 647700"/>
                <a:gd name="connsiteX26" fmla="*/ 180155 w 524007"/>
                <a:gd name="connsiteY26" fmla="*/ 440055 h 647700"/>
                <a:gd name="connsiteX27" fmla="*/ 181107 w 524007"/>
                <a:gd name="connsiteY27" fmla="*/ 428625 h 647700"/>
                <a:gd name="connsiteX28" fmla="*/ 223017 w 524007"/>
                <a:gd name="connsiteY28" fmla="*/ 428625 h 647700"/>
                <a:gd name="connsiteX29" fmla="*/ 232542 w 524007"/>
                <a:gd name="connsiteY29" fmla="*/ 593408 h 647700"/>
                <a:gd name="connsiteX30" fmla="*/ 270642 w 524007"/>
                <a:gd name="connsiteY30" fmla="*/ 629412 h 647700"/>
                <a:gd name="connsiteX31" fmla="*/ 272738 w 524007"/>
                <a:gd name="connsiteY31" fmla="*/ 629412 h 647700"/>
                <a:gd name="connsiteX32" fmla="*/ 308648 w 524007"/>
                <a:gd name="connsiteY32" fmla="*/ 589242 h 647700"/>
                <a:gd name="connsiteX33" fmla="*/ 308647 w 524007"/>
                <a:gd name="connsiteY33" fmla="*/ 589217 h 647700"/>
                <a:gd name="connsiteX34" fmla="*/ 299408 w 524007"/>
                <a:gd name="connsiteY34" fmla="*/ 428625 h 647700"/>
                <a:gd name="connsiteX35" fmla="*/ 331221 w 524007"/>
                <a:gd name="connsiteY35" fmla="*/ 428625 h 647700"/>
                <a:gd name="connsiteX36" fmla="*/ 245496 w 524007"/>
                <a:gd name="connsiteY36" fmla="*/ 172403 h 647700"/>
                <a:gd name="connsiteX37" fmla="*/ 246449 w 524007"/>
                <a:gd name="connsiteY37" fmla="*/ 145733 h 647700"/>
                <a:gd name="connsiteX38" fmla="*/ 276929 w 524007"/>
                <a:gd name="connsiteY38" fmla="*/ 215265 h 647700"/>
                <a:gd name="connsiteX39" fmla="*/ 297884 w 524007"/>
                <a:gd name="connsiteY39" fmla="*/ 235268 h 647700"/>
                <a:gd name="connsiteX40" fmla="*/ 392181 w 524007"/>
                <a:gd name="connsiteY40" fmla="*/ 273368 h 647700"/>
                <a:gd name="connsiteX41" fmla="*/ 388371 w 524007"/>
                <a:gd name="connsiteY41" fmla="*/ 295275 h 647700"/>
                <a:gd name="connsiteX42" fmla="*/ 413136 w 524007"/>
                <a:gd name="connsiteY42" fmla="*/ 346710 h 647700"/>
                <a:gd name="connsiteX43" fmla="*/ 414089 w 524007"/>
                <a:gd name="connsiteY43" fmla="*/ 347663 h 647700"/>
                <a:gd name="connsiteX44" fmla="*/ 426471 w 524007"/>
                <a:gd name="connsiteY44" fmla="*/ 352425 h 647700"/>
                <a:gd name="connsiteX45" fmla="*/ 445521 w 524007"/>
                <a:gd name="connsiteY45" fmla="*/ 333375 h 647700"/>
                <a:gd name="connsiteX46" fmla="*/ 437901 w 524007"/>
                <a:gd name="connsiteY46" fmla="*/ 318135 h 647700"/>
                <a:gd name="connsiteX47" fmla="*/ 428757 w 524007"/>
                <a:gd name="connsiteY47" fmla="*/ 295275 h 647700"/>
                <a:gd name="connsiteX48" fmla="*/ 457332 w 524007"/>
                <a:gd name="connsiteY48" fmla="*/ 266700 h 647700"/>
                <a:gd name="connsiteX49" fmla="*/ 485907 w 524007"/>
                <a:gd name="connsiteY49" fmla="*/ 295275 h 647700"/>
                <a:gd name="connsiteX50" fmla="*/ 485907 w 524007"/>
                <a:gd name="connsiteY50" fmla="*/ 628650 h 647700"/>
                <a:gd name="connsiteX51" fmla="*/ 504957 w 524007"/>
                <a:gd name="connsiteY51" fmla="*/ 647700 h 647700"/>
                <a:gd name="connsiteX52" fmla="*/ 524007 w 524007"/>
                <a:gd name="connsiteY52" fmla="*/ 628650 h 647700"/>
                <a:gd name="connsiteX53" fmla="*/ 524007 w 524007"/>
                <a:gd name="connsiteY53" fmla="*/ 295275 h 647700"/>
                <a:gd name="connsiteX54" fmla="*/ 457332 w 524007"/>
                <a:gd name="connsiteY54" fmla="*/ 2286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4007" h="647700">
                  <a:moveTo>
                    <a:pt x="457332" y="228600"/>
                  </a:moveTo>
                  <a:cubicBezTo>
                    <a:pt x="453813" y="228444"/>
                    <a:pt x="450289" y="228764"/>
                    <a:pt x="446855" y="229553"/>
                  </a:cubicBezTo>
                  <a:cubicBezTo>
                    <a:pt x="444032" y="217471"/>
                    <a:pt x="435503" y="207520"/>
                    <a:pt x="423995" y="202883"/>
                  </a:cubicBezTo>
                  <a:lnTo>
                    <a:pt x="343032" y="170498"/>
                  </a:lnTo>
                  <a:lnTo>
                    <a:pt x="290645" y="49530"/>
                  </a:lnTo>
                  <a:cubicBezTo>
                    <a:pt x="279508" y="19724"/>
                    <a:pt x="251026" y="-24"/>
                    <a:pt x="219207" y="0"/>
                  </a:cubicBezTo>
                  <a:cubicBezTo>
                    <a:pt x="203174" y="67"/>
                    <a:pt x="187547" y="5054"/>
                    <a:pt x="174440" y="14288"/>
                  </a:cubicBezTo>
                  <a:lnTo>
                    <a:pt x="45757" y="100965"/>
                  </a:lnTo>
                  <a:cubicBezTo>
                    <a:pt x="38019" y="106623"/>
                    <a:pt x="32334" y="114648"/>
                    <a:pt x="29565" y="123825"/>
                  </a:cubicBezTo>
                  <a:lnTo>
                    <a:pt x="990" y="247650"/>
                  </a:lnTo>
                  <a:cubicBezTo>
                    <a:pt x="-3755" y="268151"/>
                    <a:pt x="9018" y="288615"/>
                    <a:pt x="29518" y="293360"/>
                  </a:cubicBezTo>
                  <a:cubicBezTo>
                    <a:pt x="29534" y="293363"/>
                    <a:pt x="29549" y="293366"/>
                    <a:pt x="29565" y="293370"/>
                  </a:cubicBezTo>
                  <a:cubicBezTo>
                    <a:pt x="32351" y="294156"/>
                    <a:pt x="35246" y="294478"/>
                    <a:pt x="38137" y="294323"/>
                  </a:cubicBezTo>
                  <a:cubicBezTo>
                    <a:pt x="55813" y="294127"/>
                    <a:pt x="71106" y="281971"/>
                    <a:pt x="75285" y="264795"/>
                  </a:cubicBezTo>
                  <a:lnTo>
                    <a:pt x="100050" y="156210"/>
                  </a:lnTo>
                  <a:lnTo>
                    <a:pt x="123957" y="140018"/>
                  </a:lnTo>
                  <a:cubicBezTo>
                    <a:pt x="121957" y="154115"/>
                    <a:pt x="120243" y="167545"/>
                    <a:pt x="118909" y="180023"/>
                  </a:cubicBezTo>
                  <a:lnTo>
                    <a:pt x="35946" y="428625"/>
                  </a:lnTo>
                  <a:lnTo>
                    <a:pt x="104050" y="428625"/>
                  </a:lnTo>
                  <a:lnTo>
                    <a:pt x="104050" y="431483"/>
                  </a:lnTo>
                  <a:lnTo>
                    <a:pt x="66807" y="600075"/>
                  </a:lnTo>
                  <a:cubicBezTo>
                    <a:pt x="62063" y="620576"/>
                    <a:pt x="74836" y="641040"/>
                    <a:pt x="95336" y="645785"/>
                  </a:cubicBezTo>
                  <a:cubicBezTo>
                    <a:pt x="95352" y="645787"/>
                    <a:pt x="95367" y="645791"/>
                    <a:pt x="95382" y="645795"/>
                  </a:cubicBezTo>
                  <a:cubicBezTo>
                    <a:pt x="98168" y="646581"/>
                    <a:pt x="101064" y="646903"/>
                    <a:pt x="103955" y="646748"/>
                  </a:cubicBezTo>
                  <a:cubicBezTo>
                    <a:pt x="121630" y="646552"/>
                    <a:pt x="136924" y="634396"/>
                    <a:pt x="141102" y="617220"/>
                  </a:cubicBezTo>
                  <a:lnTo>
                    <a:pt x="179202" y="445770"/>
                  </a:lnTo>
                  <a:cubicBezTo>
                    <a:pt x="179202" y="443865"/>
                    <a:pt x="180155" y="441960"/>
                    <a:pt x="180155" y="440055"/>
                  </a:cubicBezTo>
                  <a:lnTo>
                    <a:pt x="181107" y="428625"/>
                  </a:lnTo>
                  <a:lnTo>
                    <a:pt x="223017" y="428625"/>
                  </a:lnTo>
                  <a:lnTo>
                    <a:pt x="232542" y="593408"/>
                  </a:lnTo>
                  <a:cubicBezTo>
                    <a:pt x="233656" y="613627"/>
                    <a:pt x="250392" y="629443"/>
                    <a:pt x="270642" y="629412"/>
                  </a:cubicBezTo>
                  <a:lnTo>
                    <a:pt x="272738" y="629412"/>
                  </a:lnTo>
                  <a:cubicBezTo>
                    <a:pt x="293747" y="628236"/>
                    <a:pt x="309824" y="610251"/>
                    <a:pt x="308648" y="589242"/>
                  </a:cubicBezTo>
                  <a:cubicBezTo>
                    <a:pt x="308648" y="589234"/>
                    <a:pt x="308647" y="589225"/>
                    <a:pt x="308647" y="589217"/>
                  </a:cubicBezTo>
                  <a:lnTo>
                    <a:pt x="299408" y="428625"/>
                  </a:lnTo>
                  <a:lnTo>
                    <a:pt x="331221" y="428625"/>
                  </a:lnTo>
                  <a:lnTo>
                    <a:pt x="245496" y="172403"/>
                  </a:lnTo>
                  <a:cubicBezTo>
                    <a:pt x="245496" y="172403"/>
                    <a:pt x="246449" y="146685"/>
                    <a:pt x="246449" y="145733"/>
                  </a:cubicBezTo>
                  <a:lnTo>
                    <a:pt x="276929" y="215265"/>
                  </a:lnTo>
                  <a:cubicBezTo>
                    <a:pt x="280815" y="224565"/>
                    <a:pt x="288412" y="231818"/>
                    <a:pt x="297884" y="235268"/>
                  </a:cubicBezTo>
                  <a:lnTo>
                    <a:pt x="392181" y="273368"/>
                  </a:lnTo>
                  <a:cubicBezTo>
                    <a:pt x="389457" y="280342"/>
                    <a:pt x="388162" y="287791"/>
                    <a:pt x="388371" y="295275"/>
                  </a:cubicBezTo>
                  <a:cubicBezTo>
                    <a:pt x="388332" y="315303"/>
                    <a:pt x="397455" y="334250"/>
                    <a:pt x="413136" y="346710"/>
                  </a:cubicBezTo>
                  <a:lnTo>
                    <a:pt x="414089" y="347663"/>
                  </a:lnTo>
                  <a:cubicBezTo>
                    <a:pt x="417464" y="350760"/>
                    <a:pt x="421890" y="352462"/>
                    <a:pt x="426471" y="352425"/>
                  </a:cubicBezTo>
                  <a:cubicBezTo>
                    <a:pt x="436993" y="352425"/>
                    <a:pt x="445521" y="343896"/>
                    <a:pt x="445521" y="333375"/>
                  </a:cubicBezTo>
                  <a:cubicBezTo>
                    <a:pt x="445825" y="327311"/>
                    <a:pt x="442935" y="321530"/>
                    <a:pt x="437901" y="318135"/>
                  </a:cubicBezTo>
                  <a:cubicBezTo>
                    <a:pt x="432255" y="311830"/>
                    <a:pt x="429016" y="303734"/>
                    <a:pt x="428757" y="295275"/>
                  </a:cubicBezTo>
                  <a:cubicBezTo>
                    <a:pt x="428757" y="279493"/>
                    <a:pt x="441550" y="266700"/>
                    <a:pt x="457332" y="266700"/>
                  </a:cubicBezTo>
                  <a:cubicBezTo>
                    <a:pt x="473114" y="266700"/>
                    <a:pt x="485907" y="279493"/>
                    <a:pt x="485907" y="295275"/>
                  </a:cubicBezTo>
                  <a:lnTo>
                    <a:pt x="485907" y="628650"/>
                  </a:lnTo>
                  <a:cubicBezTo>
                    <a:pt x="485907" y="639171"/>
                    <a:pt x="494436" y="647700"/>
                    <a:pt x="504957" y="647700"/>
                  </a:cubicBezTo>
                  <a:cubicBezTo>
                    <a:pt x="515479" y="647700"/>
                    <a:pt x="524007" y="639171"/>
                    <a:pt x="524007" y="628650"/>
                  </a:cubicBezTo>
                  <a:lnTo>
                    <a:pt x="524007" y="295275"/>
                  </a:lnTo>
                  <a:cubicBezTo>
                    <a:pt x="524007" y="258451"/>
                    <a:pt x="494156" y="228600"/>
                    <a:pt x="457332" y="228600"/>
                  </a:cubicBezTo>
                  <a:close/>
                </a:path>
              </a:pathLst>
            </a:custGeom>
            <a:solidFill>
              <a:srgbClr val="66CCFF"/>
            </a:solidFill>
            <a:ln w="9525" cap="flat">
              <a:noFill/>
              <a:prstDash val="solid"/>
              <a:miter/>
            </a:ln>
          </p:spPr>
          <p:txBody>
            <a:bodyPr rtlCol="0" anchor="ctr"/>
            <a:lstStyle/>
            <a:p>
              <a:endParaRPr lang="es-MX"/>
            </a:p>
          </p:txBody>
        </p:sp>
        <p:sp>
          <p:nvSpPr>
            <p:cNvPr id="76" name="Forma libre: forma 75">
              <a:extLst>
                <a:ext uri="{FF2B5EF4-FFF2-40B4-BE49-F238E27FC236}">
                  <a16:creationId xmlns:a16="http://schemas.microsoft.com/office/drawing/2014/main" id="{B52BC38E-A197-4AE7-A5AF-713805689384}"/>
                </a:ext>
              </a:extLst>
            </p:cNvPr>
            <p:cNvSpPr/>
            <p:nvPr/>
          </p:nvSpPr>
          <p:spPr>
            <a:xfrm>
              <a:off x="6484087" y="347895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66CCFF"/>
            </a:solidFill>
            <a:ln w="9525" cap="flat">
              <a:noFill/>
              <a:prstDash val="solid"/>
              <a:miter/>
            </a:ln>
          </p:spPr>
          <p:txBody>
            <a:bodyPr rtlCol="0" anchor="ctr"/>
            <a:lstStyle/>
            <a:p>
              <a:endParaRPr lang="es-MX"/>
            </a:p>
          </p:txBody>
        </p:sp>
      </p:grpSp>
      <p:grpSp>
        <p:nvGrpSpPr>
          <p:cNvPr id="77" name="Gráfico 58" descr="Hombre con bastón">
            <a:extLst>
              <a:ext uri="{FF2B5EF4-FFF2-40B4-BE49-F238E27FC236}">
                <a16:creationId xmlns:a16="http://schemas.microsoft.com/office/drawing/2014/main" id="{E1EDA2EC-98E9-490C-9A33-33D795E72DA0}"/>
              </a:ext>
            </a:extLst>
          </p:cNvPr>
          <p:cNvGrpSpPr/>
          <p:nvPr/>
        </p:nvGrpSpPr>
        <p:grpSpPr>
          <a:xfrm>
            <a:off x="8530741" y="5505149"/>
            <a:ext cx="914400" cy="914400"/>
            <a:chOff x="6238800" y="3571800"/>
            <a:chExt cx="914400" cy="914400"/>
          </a:xfrm>
        </p:grpSpPr>
        <p:sp>
          <p:nvSpPr>
            <p:cNvPr id="78" name="Forma libre: forma 77">
              <a:extLst>
                <a:ext uri="{FF2B5EF4-FFF2-40B4-BE49-F238E27FC236}">
                  <a16:creationId xmlns:a16="http://schemas.microsoft.com/office/drawing/2014/main" id="{59555134-C695-435E-86DF-C40435D5D26E}"/>
                </a:ext>
              </a:extLst>
            </p:cNvPr>
            <p:cNvSpPr/>
            <p:nvPr/>
          </p:nvSpPr>
          <p:spPr>
            <a:xfrm>
              <a:off x="6433998" y="3790875"/>
              <a:ext cx="523938" cy="647700"/>
            </a:xfrm>
            <a:custGeom>
              <a:avLst/>
              <a:gdLst>
                <a:gd name="connsiteX0" fmla="*/ 457264 w 523938"/>
                <a:gd name="connsiteY0" fmla="*/ 228600 h 647700"/>
                <a:gd name="connsiteX1" fmla="*/ 446786 w 523938"/>
                <a:gd name="connsiteY1" fmla="*/ 229552 h 647700"/>
                <a:gd name="connsiteX2" fmla="*/ 423926 w 523938"/>
                <a:gd name="connsiteY2" fmla="*/ 202883 h 647700"/>
                <a:gd name="connsiteX3" fmla="*/ 342964 w 523938"/>
                <a:gd name="connsiteY3" fmla="*/ 170498 h 647700"/>
                <a:gd name="connsiteX4" fmla="*/ 290576 w 523938"/>
                <a:gd name="connsiteY4" fmla="*/ 49530 h 647700"/>
                <a:gd name="connsiteX5" fmla="*/ 290576 w 523938"/>
                <a:gd name="connsiteY5" fmla="*/ 49530 h 647700"/>
                <a:gd name="connsiteX6" fmla="*/ 219139 w 523938"/>
                <a:gd name="connsiteY6" fmla="*/ 0 h 647700"/>
                <a:gd name="connsiteX7" fmla="*/ 174371 w 523938"/>
                <a:gd name="connsiteY7" fmla="*/ 14288 h 647700"/>
                <a:gd name="connsiteX8" fmla="*/ 174371 w 523938"/>
                <a:gd name="connsiteY8" fmla="*/ 14288 h 647700"/>
                <a:gd name="connsiteX9" fmla="*/ 45784 w 523938"/>
                <a:gd name="connsiteY9" fmla="*/ 100965 h 647700"/>
                <a:gd name="connsiteX10" fmla="*/ 29591 w 523938"/>
                <a:gd name="connsiteY10" fmla="*/ 123825 h 647700"/>
                <a:gd name="connsiteX11" fmla="*/ 1016 w 523938"/>
                <a:gd name="connsiteY11" fmla="*/ 247650 h 647700"/>
                <a:gd name="connsiteX12" fmla="*/ 29591 w 523938"/>
                <a:gd name="connsiteY12" fmla="*/ 293370 h 647700"/>
                <a:gd name="connsiteX13" fmla="*/ 38164 w 523938"/>
                <a:gd name="connsiteY13" fmla="*/ 294323 h 647700"/>
                <a:gd name="connsiteX14" fmla="*/ 75311 w 523938"/>
                <a:gd name="connsiteY14" fmla="*/ 264795 h 647700"/>
                <a:gd name="connsiteX15" fmla="*/ 100076 w 523938"/>
                <a:gd name="connsiteY15" fmla="*/ 156210 h 647700"/>
                <a:gd name="connsiteX16" fmla="*/ 123889 w 523938"/>
                <a:gd name="connsiteY16" fmla="*/ 140018 h 647700"/>
                <a:gd name="connsiteX17" fmla="*/ 113411 w 523938"/>
                <a:gd name="connsiteY17" fmla="*/ 264795 h 647700"/>
                <a:gd name="connsiteX18" fmla="*/ 103886 w 523938"/>
                <a:gd name="connsiteY18" fmla="*/ 431483 h 647700"/>
                <a:gd name="connsiteX19" fmla="*/ 66739 w 523938"/>
                <a:gd name="connsiteY19" fmla="*/ 600075 h 647700"/>
                <a:gd name="connsiteX20" fmla="*/ 95314 w 523938"/>
                <a:gd name="connsiteY20" fmla="*/ 645795 h 647700"/>
                <a:gd name="connsiteX21" fmla="*/ 103886 w 523938"/>
                <a:gd name="connsiteY21" fmla="*/ 646748 h 647700"/>
                <a:gd name="connsiteX22" fmla="*/ 141034 w 523938"/>
                <a:gd name="connsiteY22" fmla="*/ 617220 h 647700"/>
                <a:gd name="connsiteX23" fmla="*/ 179134 w 523938"/>
                <a:gd name="connsiteY23" fmla="*/ 445770 h 647700"/>
                <a:gd name="connsiteX24" fmla="*/ 180086 w 523938"/>
                <a:gd name="connsiteY24" fmla="*/ 440055 h 647700"/>
                <a:gd name="connsiteX25" fmla="*/ 184849 w 523938"/>
                <a:gd name="connsiteY25" fmla="*/ 346710 h 647700"/>
                <a:gd name="connsiteX26" fmla="*/ 246761 w 523938"/>
                <a:gd name="connsiteY26" fmla="*/ 415290 h 647700"/>
                <a:gd name="connsiteX27" fmla="*/ 255334 w 523938"/>
                <a:gd name="connsiteY27" fmla="*/ 592455 h 647700"/>
                <a:gd name="connsiteX28" fmla="*/ 293434 w 523938"/>
                <a:gd name="connsiteY28" fmla="*/ 628650 h 647700"/>
                <a:gd name="connsiteX29" fmla="*/ 295339 w 523938"/>
                <a:gd name="connsiteY29" fmla="*/ 628650 h 647700"/>
                <a:gd name="connsiteX30" fmla="*/ 331534 w 523938"/>
                <a:gd name="connsiteY30" fmla="*/ 588645 h 647700"/>
                <a:gd name="connsiteX31" fmla="*/ 322009 w 523938"/>
                <a:gd name="connsiteY31" fmla="*/ 398145 h 647700"/>
                <a:gd name="connsiteX32" fmla="*/ 312484 w 523938"/>
                <a:gd name="connsiteY32" fmla="*/ 374333 h 647700"/>
                <a:gd name="connsiteX33" fmla="*/ 245809 w 523938"/>
                <a:gd name="connsiteY33" fmla="*/ 300990 h 647700"/>
                <a:gd name="connsiteX34" fmla="*/ 245809 w 523938"/>
                <a:gd name="connsiteY34" fmla="*/ 146685 h 647700"/>
                <a:gd name="connsiteX35" fmla="*/ 246761 w 523938"/>
                <a:gd name="connsiteY35" fmla="*/ 145733 h 647700"/>
                <a:gd name="connsiteX36" fmla="*/ 277241 w 523938"/>
                <a:gd name="connsiteY36" fmla="*/ 215265 h 647700"/>
                <a:gd name="connsiteX37" fmla="*/ 298196 w 523938"/>
                <a:gd name="connsiteY37" fmla="*/ 235268 h 647700"/>
                <a:gd name="connsiteX38" fmla="*/ 392494 w 523938"/>
                <a:gd name="connsiteY38" fmla="*/ 273368 h 647700"/>
                <a:gd name="connsiteX39" fmla="*/ 388684 w 523938"/>
                <a:gd name="connsiteY39" fmla="*/ 295275 h 647700"/>
                <a:gd name="connsiteX40" fmla="*/ 413449 w 523938"/>
                <a:gd name="connsiteY40" fmla="*/ 346710 h 647700"/>
                <a:gd name="connsiteX41" fmla="*/ 414401 w 523938"/>
                <a:gd name="connsiteY41" fmla="*/ 347663 h 647700"/>
                <a:gd name="connsiteX42" fmla="*/ 426784 w 523938"/>
                <a:gd name="connsiteY42" fmla="*/ 352425 h 647700"/>
                <a:gd name="connsiteX43" fmla="*/ 445834 w 523938"/>
                <a:gd name="connsiteY43" fmla="*/ 333375 h 647700"/>
                <a:gd name="connsiteX44" fmla="*/ 438214 w 523938"/>
                <a:gd name="connsiteY44" fmla="*/ 318135 h 647700"/>
                <a:gd name="connsiteX45" fmla="*/ 428689 w 523938"/>
                <a:gd name="connsiteY45" fmla="*/ 295275 h 647700"/>
                <a:gd name="connsiteX46" fmla="*/ 457264 w 523938"/>
                <a:gd name="connsiteY46" fmla="*/ 266700 h 647700"/>
                <a:gd name="connsiteX47" fmla="*/ 485839 w 523938"/>
                <a:gd name="connsiteY47" fmla="*/ 295275 h 647700"/>
                <a:gd name="connsiteX48" fmla="*/ 485839 w 523938"/>
                <a:gd name="connsiteY48" fmla="*/ 355283 h 647700"/>
                <a:gd name="connsiteX49" fmla="*/ 485839 w 523938"/>
                <a:gd name="connsiteY49" fmla="*/ 381000 h 647700"/>
                <a:gd name="connsiteX50" fmla="*/ 485839 w 523938"/>
                <a:gd name="connsiteY50" fmla="*/ 628650 h 647700"/>
                <a:gd name="connsiteX51" fmla="*/ 504889 w 523938"/>
                <a:gd name="connsiteY51" fmla="*/ 647700 h 647700"/>
                <a:gd name="connsiteX52" fmla="*/ 523939 w 523938"/>
                <a:gd name="connsiteY52" fmla="*/ 628650 h 647700"/>
                <a:gd name="connsiteX53" fmla="*/ 523939 w 523938"/>
                <a:gd name="connsiteY53" fmla="*/ 295275 h 647700"/>
                <a:gd name="connsiteX54" fmla="*/ 457264 w 523938"/>
                <a:gd name="connsiteY54" fmla="*/ 2286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3938" h="647700">
                  <a:moveTo>
                    <a:pt x="457264" y="228600"/>
                  </a:moveTo>
                  <a:cubicBezTo>
                    <a:pt x="453454" y="228600"/>
                    <a:pt x="450596" y="228600"/>
                    <a:pt x="446786" y="229552"/>
                  </a:cubicBezTo>
                  <a:cubicBezTo>
                    <a:pt x="443929" y="218123"/>
                    <a:pt x="436309" y="207645"/>
                    <a:pt x="423926" y="202883"/>
                  </a:cubicBezTo>
                  <a:lnTo>
                    <a:pt x="342964" y="170498"/>
                  </a:lnTo>
                  <a:lnTo>
                    <a:pt x="290576" y="49530"/>
                  </a:lnTo>
                  <a:lnTo>
                    <a:pt x="290576" y="49530"/>
                  </a:lnTo>
                  <a:cubicBezTo>
                    <a:pt x="280099" y="20955"/>
                    <a:pt x="252476" y="0"/>
                    <a:pt x="219139" y="0"/>
                  </a:cubicBezTo>
                  <a:cubicBezTo>
                    <a:pt x="201994" y="0"/>
                    <a:pt x="186754" y="5715"/>
                    <a:pt x="174371" y="14288"/>
                  </a:cubicBezTo>
                  <a:lnTo>
                    <a:pt x="174371" y="14288"/>
                  </a:lnTo>
                  <a:lnTo>
                    <a:pt x="45784" y="100965"/>
                  </a:lnTo>
                  <a:cubicBezTo>
                    <a:pt x="38164" y="106680"/>
                    <a:pt x="32449" y="114300"/>
                    <a:pt x="29591" y="123825"/>
                  </a:cubicBezTo>
                  <a:lnTo>
                    <a:pt x="1016" y="247650"/>
                  </a:lnTo>
                  <a:cubicBezTo>
                    <a:pt x="-3746" y="268605"/>
                    <a:pt x="8636" y="288608"/>
                    <a:pt x="29591" y="293370"/>
                  </a:cubicBezTo>
                  <a:cubicBezTo>
                    <a:pt x="32449" y="294323"/>
                    <a:pt x="35306" y="294323"/>
                    <a:pt x="38164" y="294323"/>
                  </a:cubicBezTo>
                  <a:cubicBezTo>
                    <a:pt x="55309" y="294323"/>
                    <a:pt x="71501" y="281940"/>
                    <a:pt x="75311" y="264795"/>
                  </a:cubicBezTo>
                  <a:lnTo>
                    <a:pt x="100076" y="156210"/>
                  </a:lnTo>
                  <a:lnTo>
                    <a:pt x="123889" y="140018"/>
                  </a:lnTo>
                  <a:cubicBezTo>
                    <a:pt x="114364" y="204788"/>
                    <a:pt x="113411" y="256223"/>
                    <a:pt x="113411" y="264795"/>
                  </a:cubicBezTo>
                  <a:lnTo>
                    <a:pt x="103886" y="431483"/>
                  </a:lnTo>
                  <a:lnTo>
                    <a:pt x="66739" y="600075"/>
                  </a:lnTo>
                  <a:cubicBezTo>
                    <a:pt x="61976" y="621030"/>
                    <a:pt x="75311" y="641033"/>
                    <a:pt x="95314" y="645795"/>
                  </a:cubicBezTo>
                  <a:cubicBezTo>
                    <a:pt x="98171" y="646748"/>
                    <a:pt x="101029" y="646748"/>
                    <a:pt x="103886" y="646748"/>
                  </a:cubicBezTo>
                  <a:cubicBezTo>
                    <a:pt x="121031" y="646748"/>
                    <a:pt x="137224" y="634365"/>
                    <a:pt x="141034" y="617220"/>
                  </a:cubicBezTo>
                  <a:lnTo>
                    <a:pt x="179134" y="445770"/>
                  </a:lnTo>
                  <a:cubicBezTo>
                    <a:pt x="179134" y="443865"/>
                    <a:pt x="180086" y="441960"/>
                    <a:pt x="180086" y="440055"/>
                  </a:cubicBezTo>
                  <a:lnTo>
                    <a:pt x="184849" y="346710"/>
                  </a:lnTo>
                  <a:lnTo>
                    <a:pt x="246761" y="415290"/>
                  </a:lnTo>
                  <a:lnTo>
                    <a:pt x="255334" y="592455"/>
                  </a:lnTo>
                  <a:cubicBezTo>
                    <a:pt x="256286" y="612458"/>
                    <a:pt x="273431" y="628650"/>
                    <a:pt x="293434" y="628650"/>
                  </a:cubicBezTo>
                  <a:cubicBezTo>
                    <a:pt x="294386" y="628650"/>
                    <a:pt x="294386" y="628650"/>
                    <a:pt x="295339" y="628650"/>
                  </a:cubicBezTo>
                  <a:cubicBezTo>
                    <a:pt x="316294" y="627698"/>
                    <a:pt x="332486" y="609600"/>
                    <a:pt x="331534" y="588645"/>
                  </a:cubicBezTo>
                  <a:lnTo>
                    <a:pt x="322009" y="398145"/>
                  </a:lnTo>
                  <a:cubicBezTo>
                    <a:pt x="322009" y="389573"/>
                    <a:pt x="318199" y="381000"/>
                    <a:pt x="312484" y="374333"/>
                  </a:cubicBezTo>
                  <a:lnTo>
                    <a:pt x="245809" y="300990"/>
                  </a:lnTo>
                  <a:lnTo>
                    <a:pt x="245809" y="146685"/>
                  </a:lnTo>
                  <a:cubicBezTo>
                    <a:pt x="245809" y="146685"/>
                    <a:pt x="246761" y="146685"/>
                    <a:pt x="246761" y="145733"/>
                  </a:cubicBezTo>
                  <a:lnTo>
                    <a:pt x="277241" y="215265"/>
                  </a:lnTo>
                  <a:cubicBezTo>
                    <a:pt x="281051" y="224790"/>
                    <a:pt x="288671" y="231458"/>
                    <a:pt x="298196" y="235268"/>
                  </a:cubicBezTo>
                  <a:lnTo>
                    <a:pt x="392494" y="273368"/>
                  </a:lnTo>
                  <a:cubicBezTo>
                    <a:pt x="389636" y="280035"/>
                    <a:pt x="388684" y="287655"/>
                    <a:pt x="388684" y="295275"/>
                  </a:cubicBezTo>
                  <a:cubicBezTo>
                    <a:pt x="388684" y="316230"/>
                    <a:pt x="398209" y="334328"/>
                    <a:pt x="413449" y="346710"/>
                  </a:cubicBezTo>
                  <a:cubicBezTo>
                    <a:pt x="413449" y="346710"/>
                    <a:pt x="414401" y="347663"/>
                    <a:pt x="414401" y="347663"/>
                  </a:cubicBezTo>
                  <a:cubicBezTo>
                    <a:pt x="417259" y="350520"/>
                    <a:pt x="422021" y="352425"/>
                    <a:pt x="426784" y="352425"/>
                  </a:cubicBezTo>
                  <a:cubicBezTo>
                    <a:pt x="437261" y="352425"/>
                    <a:pt x="445834" y="343853"/>
                    <a:pt x="445834" y="333375"/>
                  </a:cubicBezTo>
                  <a:cubicBezTo>
                    <a:pt x="445834" y="326708"/>
                    <a:pt x="442976" y="320993"/>
                    <a:pt x="438214" y="318135"/>
                  </a:cubicBezTo>
                  <a:cubicBezTo>
                    <a:pt x="433451" y="312420"/>
                    <a:pt x="428689" y="304800"/>
                    <a:pt x="428689" y="295275"/>
                  </a:cubicBezTo>
                  <a:cubicBezTo>
                    <a:pt x="428689" y="279083"/>
                    <a:pt x="441071" y="266700"/>
                    <a:pt x="457264" y="266700"/>
                  </a:cubicBezTo>
                  <a:cubicBezTo>
                    <a:pt x="473456" y="266700"/>
                    <a:pt x="485839" y="279083"/>
                    <a:pt x="485839" y="295275"/>
                  </a:cubicBezTo>
                  <a:lnTo>
                    <a:pt x="485839" y="355283"/>
                  </a:lnTo>
                  <a:lnTo>
                    <a:pt x="485839" y="381000"/>
                  </a:lnTo>
                  <a:lnTo>
                    <a:pt x="485839" y="628650"/>
                  </a:lnTo>
                  <a:cubicBezTo>
                    <a:pt x="485839" y="639128"/>
                    <a:pt x="494411" y="647700"/>
                    <a:pt x="504889" y="647700"/>
                  </a:cubicBezTo>
                  <a:cubicBezTo>
                    <a:pt x="515366" y="647700"/>
                    <a:pt x="523939" y="639128"/>
                    <a:pt x="523939" y="628650"/>
                  </a:cubicBezTo>
                  <a:lnTo>
                    <a:pt x="523939" y="295275"/>
                  </a:lnTo>
                  <a:cubicBezTo>
                    <a:pt x="523939" y="258127"/>
                    <a:pt x="494411" y="228600"/>
                    <a:pt x="457264" y="228600"/>
                  </a:cubicBezTo>
                  <a:close/>
                </a:path>
              </a:pathLst>
            </a:custGeom>
            <a:solidFill>
              <a:srgbClr val="66CCFF"/>
            </a:solidFill>
            <a:ln w="9525" cap="flat">
              <a:noFill/>
              <a:prstDash val="solid"/>
              <a:miter/>
            </a:ln>
          </p:spPr>
          <p:txBody>
            <a:bodyPr rtlCol="0" anchor="ctr"/>
            <a:lstStyle/>
            <a:p>
              <a:endParaRPr lang="es-MX"/>
            </a:p>
          </p:txBody>
        </p:sp>
        <p:sp>
          <p:nvSpPr>
            <p:cNvPr id="79" name="Forma libre: forma 78">
              <a:extLst>
                <a:ext uri="{FF2B5EF4-FFF2-40B4-BE49-F238E27FC236}">
                  <a16:creationId xmlns:a16="http://schemas.microsoft.com/office/drawing/2014/main" id="{37FF4564-597C-4215-98E2-632AAB9A487E}"/>
                </a:ext>
              </a:extLst>
            </p:cNvPr>
            <p:cNvSpPr/>
            <p:nvPr/>
          </p:nvSpPr>
          <p:spPr>
            <a:xfrm>
              <a:off x="6629325" y="362895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66CCFF"/>
            </a:solidFill>
            <a:ln w="9525" cap="flat">
              <a:noFill/>
              <a:prstDash val="solid"/>
              <a:miter/>
            </a:ln>
          </p:spPr>
          <p:txBody>
            <a:bodyPr rtlCol="0" anchor="ctr"/>
            <a:lstStyle/>
            <a:p>
              <a:endParaRPr lang="es-MX"/>
            </a:p>
          </p:txBody>
        </p:sp>
      </p:grpSp>
      <p:grpSp>
        <p:nvGrpSpPr>
          <p:cNvPr id="80" name="Gráfico 60" descr="Usuarios">
            <a:extLst>
              <a:ext uri="{FF2B5EF4-FFF2-40B4-BE49-F238E27FC236}">
                <a16:creationId xmlns:a16="http://schemas.microsoft.com/office/drawing/2014/main" id="{85818E3D-031C-4576-9C8F-EBB2FB1603B7}"/>
              </a:ext>
            </a:extLst>
          </p:cNvPr>
          <p:cNvGrpSpPr/>
          <p:nvPr/>
        </p:nvGrpSpPr>
        <p:grpSpPr>
          <a:xfrm>
            <a:off x="7559768" y="2861220"/>
            <a:ext cx="1665533" cy="1146170"/>
            <a:chOff x="6445950" y="3929445"/>
            <a:chExt cx="800100" cy="499109"/>
          </a:xfrm>
          <a:solidFill>
            <a:srgbClr val="66CCFF"/>
          </a:solidFill>
        </p:grpSpPr>
        <p:sp>
          <p:nvSpPr>
            <p:cNvPr id="81" name="Forma libre: forma 80">
              <a:extLst>
                <a:ext uri="{FF2B5EF4-FFF2-40B4-BE49-F238E27FC236}">
                  <a16:creationId xmlns:a16="http://schemas.microsoft.com/office/drawing/2014/main" id="{05217F3D-0AAD-41DA-A7FE-D0F79CC2D451}"/>
                </a:ext>
              </a:extLst>
            </p:cNvPr>
            <p:cNvSpPr/>
            <p:nvPr/>
          </p:nvSpPr>
          <p:spPr>
            <a:xfrm>
              <a:off x="6531675" y="392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66CCFF"/>
            </a:solidFill>
            <a:ln w="9525" cap="flat">
              <a:noFill/>
              <a:prstDash val="solid"/>
              <a:miter/>
            </a:ln>
          </p:spPr>
          <p:txBody>
            <a:bodyPr rtlCol="0" anchor="ctr"/>
            <a:lstStyle/>
            <a:p>
              <a:endParaRPr lang="es-MX"/>
            </a:p>
          </p:txBody>
        </p:sp>
        <p:sp>
          <p:nvSpPr>
            <p:cNvPr id="82" name="Forma libre: forma 81">
              <a:extLst>
                <a:ext uri="{FF2B5EF4-FFF2-40B4-BE49-F238E27FC236}">
                  <a16:creationId xmlns:a16="http://schemas.microsoft.com/office/drawing/2014/main" id="{B84893FA-A4CA-4E39-9119-4A7F0328D0EC}"/>
                </a:ext>
              </a:extLst>
            </p:cNvPr>
            <p:cNvSpPr/>
            <p:nvPr/>
          </p:nvSpPr>
          <p:spPr>
            <a:xfrm>
              <a:off x="6988875" y="392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66CCFF"/>
            </a:solidFill>
            <a:ln w="9525" cap="flat">
              <a:noFill/>
              <a:prstDash val="solid"/>
              <a:miter/>
            </a:ln>
          </p:spPr>
          <p:txBody>
            <a:bodyPr rtlCol="0" anchor="ctr"/>
            <a:lstStyle/>
            <a:p>
              <a:endParaRPr lang="es-MX"/>
            </a:p>
          </p:txBody>
        </p:sp>
        <p:sp>
          <p:nvSpPr>
            <p:cNvPr id="83" name="Forma libre: forma 82">
              <a:extLst>
                <a:ext uri="{FF2B5EF4-FFF2-40B4-BE49-F238E27FC236}">
                  <a16:creationId xmlns:a16="http://schemas.microsoft.com/office/drawing/2014/main" id="{5D84FBE6-7776-458B-8521-E912F1A93AC3}"/>
                </a:ext>
              </a:extLst>
            </p:cNvPr>
            <p:cNvSpPr/>
            <p:nvPr/>
          </p:nvSpPr>
          <p:spPr>
            <a:xfrm>
              <a:off x="6674550" y="4257105"/>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66CCFF"/>
            </a:solidFill>
            <a:ln w="9525" cap="flat">
              <a:noFill/>
              <a:prstDash val="solid"/>
              <a:miter/>
            </a:ln>
          </p:spPr>
          <p:txBody>
            <a:bodyPr rtlCol="0" anchor="ctr"/>
            <a:lstStyle/>
            <a:p>
              <a:endParaRPr lang="es-MX"/>
            </a:p>
          </p:txBody>
        </p:sp>
        <p:sp>
          <p:nvSpPr>
            <p:cNvPr id="84" name="Forma libre: forma 83">
              <a:extLst>
                <a:ext uri="{FF2B5EF4-FFF2-40B4-BE49-F238E27FC236}">
                  <a16:creationId xmlns:a16="http://schemas.microsoft.com/office/drawing/2014/main" id="{89BCC355-0DD9-4CAB-A431-263A5C55AF06}"/>
                </a:ext>
              </a:extLst>
            </p:cNvPr>
            <p:cNvSpPr/>
            <p:nvPr/>
          </p:nvSpPr>
          <p:spPr>
            <a:xfrm>
              <a:off x="6760275" y="4062795"/>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66CCFF"/>
            </a:solidFill>
            <a:ln w="9525" cap="flat">
              <a:noFill/>
              <a:prstDash val="solid"/>
              <a:miter/>
            </a:ln>
          </p:spPr>
          <p:txBody>
            <a:bodyPr rtlCol="0" anchor="ctr"/>
            <a:lstStyle/>
            <a:p>
              <a:endParaRPr lang="es-MX"/>
            </a:p>
          </p:txBody>
        </p:sp>
        <p:sp>
          <p:nvSpPr>
            <p:cNvPr id="85" name="Forma libre: forma 84">
              <a:extLst>
                <a:ext uri="{FF2B5EF4-FFF2-40B4-BE49-F238E27FC236}">
                  <a16:creationId xmlns:a16="http://schemas.microsoft.com/office/drawing/2014/main" id="{406932F9-369F-4131-9C9D-7596C24995C9}"/>
                </a:ext>
              </a:extLst>
            </p:cNvPr>
            <p:cNvSpPr/>
            <p:nvPr/>
          </p:nvSpPr>
          <p:spPr>
            <a:xfrm>
              <a:off x="6935535" y="4123755"/>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rgbClr val="66CCFF"/>
            </a:solidFill>
            <a:ln w="9525" cap="flat">
              <a:noFill/>
              <a:prstDash val="solid"/>
              <a:miter/>
            </a:ln>
          </p:spPr>
          <p:txBody>
            <a:bodyPr rtlCol="0" anchor="ctr"/>
            <a:lstStyle/>
            <a:p>
              <a:endParaRPr lang="es-MX"/>
            </a:p>
          </p:txBody>
        </p:sp>
        <p:sp>
          <p:nvSpPr>
            <p:cNvPr id="86" name="Forma libre: forma 85">
              <a:extLst>
                <a:ext uri="{FF2B5EF4-FFF2-40B4-BE49-F238E27FC236}">
                  <a16:creationId xmlns:a16="http://schemas.microsoft.com/office/drawing/2014/main" id="{9DEB606E-DED5-4331-A148-E5D90BD0B7BF}"/>
                </a:ext>
              </a:extLst>
            </p:cNvPr>
            <p:cNvSpPr/>
            <p:nvPr/>
          </p:nvSpPr>
          <p:spPr>
            <a:xfrm>
              <a:off x="6445950" y="4123755"/>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rgbClr val="66CCFF"/>
            </a:solidFill>
            <a:ln w="9525" cap="flat">
              <a:noFill/>
              <a:prstDash val="solid"/>
              <a:miter/>
            </a:ln>
          </p:spPr>
          <p:txBody>
            <a:bodyPr rtlCol="0" anchor="ctr"/>
            <a:lstStyle/>
            <a:p>
              <a:endParaRPr lang="es-MX"/>
            </a:p>
          </p:txBody>
        </p:sp>
      </p:grpSp>
      <p:sp>
        <p:nvSpPr>
          <p:cNvPr id="87" name="Título 1">
            <a:extLst>
              <a:ext uri="{FF2B5EF4-FFF2-40B4-BE49-F238E27FC236}">
                <a16:creationId xmlns:a16="http://schemas.microsoft.com/office/drawing/2014/main" id="{8929864F-9128-48EA-A227-4FAEFB8714F9}"/>
              </a:ext>
            </a:extLst>
          </p:cNvPr>
          <p:cNvSpPr txBox="1">
            <a:spLocks/>
          </p:cNvSpPr>
          <p:nvPr/>
        </p:nvSpPr>
        <p:spPr>
          <a:xfrm>
            <a:off x="280329" y="2589564"/>
            <a:ext cx="3754800" cy="910796"/>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MX" sz="2800" dirty="0">
                <a:solidFill>
                  <a:schemeClr val="bg1"/>
                </a:solidFill>
                <a:latin typeface="Modern Love Grunge" panose="020B0604020202020204" pitchFamily="82" charset="0"/>
              </a:rPr>
              <a:t>Total de jóvenes menores de 30 años</a:t>
            </a:r>
          </a:p>
        </p:txBody>
      </p:sp>
      <p:sp>
        <p:nvSpPr>
          <p:cNvPr id="88" name="Título 1">
            <a:extLst>
              <a:ext uri="{FF2B5EF4-FFF2-40B4-BE49-F238E27FC236}">
                <a16:creationId xmlns:a16="http://schemas.microsoft.com/office/drawing/2014/main" id="{1E48CAAD-06FC-414D-84A4-C7D01A03A674}"/>
              </a:ext>
            </a:extLst>
          </p:cNvPr>
          <p:cNvSpPr txBox="1">
            <a:spLocks/>
          </p:cNvSpPr>
          <p:nvPr/>
        </p:nvSpPr>
        <p:spPr>
          <a:xfrm>
            <a:off x="5945458" y="429333"/>
            <a:ext cx="4606428" cy="1489738"/>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MX" sz="2800" dirty="0">
                <a:solidFill>
                  <a:schemeClr val="bg1"/>
                </a:solidFill>
                <a:latin typeface="Modern Love Grunge" panose="04070805081005020601" pitchFamily="82" charset="0"/>
              </a:rPr>
              <a:t>Total de adultos de 30 a 60 años</a:t>
            </a:r>
          </a:p>
        </p:txBody>
      </p:sp>
      <p:sp>
        <p:nvSpPr>
          <p:cNvPr id="89" name="Título 1">
            <a:extLst>
              <a:ext uri="{FF2B5EF4-FFF2-40B4-BE49-F238E27FC236}">
                <a16:creationId xmlns:a16="http://schemas.microsoft.com/office/drawing/2014/main" id="{29152D5C-9960-4CC5-8AA7-FB5AB5A0F1A9}"/>
              </a:ext>
            </a:extLst>
          </p:cNvPr>
          <p:cNvSpPr txBox="1">
            <a:spLocks/>
          </p:cNvSpPr>
          <p:nvPr/>
        </p:nvSpPr>
        <p:spPr>
          <a:xfrm>
            <a:off x="475863" y="5232301"/>
            <a:ext cx="8464321" cy="849595"/>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MX" sz="3600" dirty="0">
                <a:solidFill>
                  <a:schemeClr val="bg1"/>
                </a:solidFill>
                <a:latin typeface="Modern Love Grunge" panose="020B0604020202020204" pitchFamily="82" charset="0"/>
              </a:rPr>
              <a:t>Total de adultos mayores </a:t>
            </a:r>
          </a:p>
        </p:txBody>
      </p:sp>
      <p:cxnSp>
        <p:nvCxnSpPr>
          <p:cNvPr id="90" name="Conector recto 89">
            <a:extLst>
              <a:ext uri="{FF2B5EF4-FFF2-40B4-BE49-F238E27FC236}">
                <a16:creationId xmlns:a16="http://schemas.microsoft.com/office/drawing/2014/main" id="{9819BCBD-FB9C-4CCB-BDE2-D0EFE526A5F8}"/>
              </a:ext>
            </a:extLst>
          </p:cNvPr>
          <p:cNvCxnSpPr>
            <a:cxnSpLocks/>
          </p:cNvCxnSpPr>
          <p:nvPr/>
        </p:nvCxnSpPr>
        <p:spPr>
          <a:xfrm flipV="1">
            <a:off x="5837447" y="145456"/>
            <a:ext cx="0" cy="480391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1F6662E9-5F82-41BC-AB40-7B6733EA564D}"/>
              </a:ext>
            </a:extLst>
          </p:cNvPr>
          <p:cNvCxnSpPr>
            <a:cxnSpLocks/>
          </p:cNvCxnSpPr>
          <p:nvPr/>
        </p:nvCxnSpPr>
        <p:spPr>
          <a:xfrm>
            <a:off x="597028" y="5021941"/>
            <a:ext cx="1041931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CuadroTexto 95">
            <a:extLst>
              <a:ext uri="{FF2B5EF4-FFF2-40B4-BE49-F238E27FC236}">
                <a16:creationId xmlns:a16="http://schemas.microsoft.com/office/drawing/2014/main" id="{26D313B5-B73C-479F-BB0E-99B506EA40DA}"/>
              </a:ext>
            </a:extLst>
          </p:cNvPr>
          <p:cNvSpPr txBox="1"/>
          <p:nvPr/>
        </p:nvSpPr>
        <p:spPr>
          <a:xfrm>
            <a:off x="519719" y="1552489"/>
            <a:ext cx="3077028" cy="369332"/>
          </a:xfrm>
          <a:prstGeom prst="rect">
            <a:avLst/>
          </a:prstGeom>
          <a:noFill/>
        </p:spPr>
        <p:txBody>
          <a:bodyPr wrap="square" rtlCol="0">
            <a:spAutoFit/>
          </a:bodyPr>
          <a:lstStyle/>
          <a:p>
            <a:pPr algn="ctr"/>
            <a:r>
              <a:rPr lang="es-MX" b="1" dirty="0">
                <a:solidFill>
                  <a:schemeClr val="bg1"/>
                </a:solidFill>
              </a:rPr>
              <a:t>827 136 </a:t>
            </a:r>
          </a:p>
        </p:txBody>
      </p:sp>
      <p:sp>
        <p:nvSpPr>
          <p:cNvPr id="97" name="CuadroTexto 96">
            <a:extLst>
              <a:ext uri="{FF2B5EF4-FFF2-40B4-BE49-F238E27FC236}">
                <a16:creationId xmlns:a16="http://schemas.microsoft.com/office/drawing/2014/main" id="{320949D6-BB7E-43AF-B279-B8BF4862DEE8}"/>
              </a:ext>
            </a:extLst>
          </p:cNvPr>
          <p:cNvSpPr txBox="1"/>
          <p:nvPr/>
        </p:nvSpPr>
        <p:spPr>
          <a:xfrm>
            <a:off x="475863" y="3786639"/>
            <a:ext cx="3077028" cy="369332"/>
          </a:xfrm>
          <a:prstGeom prst="rect">
            <a:avLst/>
          </a:prstGeom>
          <a:noFill/>
        </p:spPr>
        <p:txBody>
          <a:bodyPr wrap="square" rtlCol="0">
            <a:spAutoFit/>
          </a:bodyPr>
          <a:lstStyle/>
          <a:p>
            <a:pPr algn="ctr"/>
            <a:r>
              <a:rPr lang="es-MX" b="1" dirty="0">
                <a:solidFill>
                  <a:schemeClr val="bg1"/>
                </a:solidFill>
              </a:rPr>
              <a:t>1 569 482 </a:t>
            </a:r>
          </a:p>
        </p:txBody>
      </p:sp>
      <p:sp>
        <p:nvSpPr>
          <p:cNvPr id="98" name="CuadroTexto 97">
            <a:extLst>
              <a:ext uri="{FF2B5EF4-FFF2-40B4-BE49-F238E27FC236}">
                <a16:creationId xmlns:a16="http://schemas.microsoft.com/office/drawing/2014/main" id="{F3A2171D-4623-4674-A44A-3CC150134E5F}"/>
              </a:ext>
            </a:extLst>
          </p:cNvPr>
          <p:cNvSpPr txBox="1"/>
          <p:nvPr/>
        </p:nvSpPr>
        <p:spPr>
          <a:xfrm>
            <a:off x="6854021" y="1971568"/>
            <a:ext cx="3077028" cy="369332"/>
          </a:xfrm>
          <a:prstGeom prst="rect">
            <a:avLst/>
          </a:prstGeom>
          <a:noFill/>
        </p:spPr>
        <p:txBody>
          <a:bodyPr wrap="square" rtlCol="0">
            <a:spAutoFit/>
          </a:bodyPr>
          <a:lstStyle/>
          <a:p>
            <a:pPr algn="ctr"/>
            <a:r>
              <a:rPr lang="es-MX" b="1" dirty="0">
                <a:solidFill>
                  <a:schemeClr val="bg1"/>
                </a:solidFill>
              </a:rPr>
              <a:t>1 097 255</a:t>
            </a:r>
          </a:p>
        </p:txBody>
      </p:sp>
      <p:sp>
        <p:nvSpPr>
          <p:cNvPr id="99" name="CuadroTexto 98">
            <a:extLst>
              <a:ext uri="{FF2B5EF4-FFF2-40B4-BE49-F238E27FC236}">
                <a16:creationId xmlns:a16="http://schemas.microsoft.com/office/drawing/2014/main" id="{CBFF3C33-1811-4817-8805-ED55A49E2B06}"/>
              </a:ext>
            </a:extLst>
          </p:cNvPr>
          <p:cNvSpPr txBox="1"/>
          <p:nvPr/>
        </p:nvSpPr>
        <p:spPr>
          <a:xfrm>
            <a:off x="3062387" y="6033610"/>
            <a:ext cx="3077028" cy="369332"/>
          </a:xfrm>
          <a:prstGeom prst="rect">
            <a:avLst/>
          </a:prstGeom>
          <a:noFill/>
        </p:spPr>
        <p:txBody>
          <a:bodyPr wrap="square" rtlCol="0">
            <a:spAutoFit/>
          </a:bodyPr>
          <a:lstStyle/>
          <a:p>
            <a:pPr algn="ctr"/>
            <a:r>
              <a:rPr lang="es-MX" b="1" dirty="0">
                <a:solidFill>
                  <a:schemeClr val="bg1"/>
                </a:solidFill>
              </a:rPr>
              <a:t>286 604 </a:t>
            </a:r>
          </a:p>
        </p:txBody>
      </p:sp>
    </p:spTree>
    <p:extLst>
      <p:ext uri="{BB962C8B-B14F-4D97-AF65-F5344CB8AC3E}">
        <p14:creationId xmlns:p14="http://schemas.microsoft.com/office/powerpoint/2010/main" val="321877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0D306-7472-4ED5-8739-45B6460356B8}"/>
              </a:ext>
            </a:extLst>
          </p:cNvPr>
          <p:cNvSpPr>
            <a:spLocks noGrp="1"/>
          </p:cNvSpPr>
          <p:nvPr>
            <p:ph type="title"/>
          </p:nvPr>
        </p:nvSpPr>
        <p:spPr>
          <a:xfrm>
            <a:off x="1053377" y="406499"/>
            <a:ext cx="9375946" cy="1364343"/>
          </a:xfrm>
          <a:noFill/>
          <a:ln w="57150">
            <a:noFill/>
          </a:ln>
        </p:spPr>
        <p:txBody>
          <a:bodyPr>
            <a:normAutofit/>
          </a:bodyPr>
          <a:lstStyle/>
          <a:p>
            <a:pPr algn="ctr"/>
            <a:r>
              <a:rPr lang="es-ES" b="1" dirty="0">
                <a:ln>
                  <a:solidFill>
                    <a:schemeClr val="tx1"/>
                  </a:solidFill>
                </a:ln>
                <a:solidFill>
                  <a:schemeClr val="accent6">
                    <a:lumMod val="40000"/>
                    <a:lumOff val="60000"/>
                  </a:schemeClr>
                </a:solidFill>
              </a:rPr>
              <a:t>Aspectos sociales y culturales</a:t>
            </a:r>
            <a:endParaRPr lang="es-MX" sz="4800" dirty="0">
              <a:solidFill>
                <a:schemeClr val="accent6">
                  <a:lumMod val="40000"/>
                  <a:lumOff val="60000"/>
                </a:schemeClr>
              </a:solidFill>
            </a:endParaRPr>
          </a:p>
        </p:txBody>
      </p:sp>
      <p:cxnSp>
        <p:nvCxnSpPr>
          <p:cNvPr id="15" name="Conector recto 14">
            <a:extLst>
              <a:ext uri="{FF2B5EF4-FFF2-40B4-BE49-F238E27FC236}">
                <a16:creationId xmlns:a16="http://schemas.microsoft.com/office/drawing/2014/main" id="{B88D6E02-F8B1-425B-8A48-0671F104E394}"/>
              </a:ext>
            </a:extLst>
          </p:cNvPr>
          <p:cNvCxnSpPr>
            <a:cxnSpLocks/>
          </p:cNvCxnSpPr>
          <p:nvPr/>
        </p:nvCxnSpPr>
        <p:spPr>
          <a:xfrm>
            <a:off x="263441" y="1026936"/>
            <a:ext cx="1579873"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3334F16-2F02-4CD5-B97C-3DCC662FB781}"/>
              </a:ext>
            </a:extLst>
          </p:cNvPr>
          <p:cNvCxnSpPr>
            <a:cxnSpLocks/>
          </p:cNvCxnSpPr>
          <p:nvPr/>
        </p:nvCxnSpPr>
        <p:spPr>
          <a:xfrm>
            <a:off x="9401276" y="1088671"/>
            <a:ext cx="1579873"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4F85774F-836A-4B87-8372-FE6BDB69CD9A}"/>
              </a:ext>
            </a:extLst>
          </p:cNvPr>
          <p:cNvSpPr/>
          <p:nvPr/>
        </p:nvSpPr>
        <p:spPr>
          <a:xfrm>
            <a:off x="0" y="1647374"/>
            <a:ext cx="10798629" cy="446672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Título 1">
            <a:extLst>
              <a:ext uri="{FF2B5EF4-FFF2-40B4-BE49-F238E27FC236}">
                <a16:creationId xmlns:a16="http://schemas.microsoft.com/office/drawing/2014/main" id="{1F2D62A1-49DC-4F70-B1E1-6A95976BFAE9}"/>
              </a:ext>
            </a:extLst>
          </p:cNvPr>
          <p:cNvSpPr txBox="1">
            <a:spLocks/>
          </p:cNvSpPr>
          <p:nvPr/>
        </p:nvSpPr>
        <p:spPr>
          <a:xfrm>
            <a:off x="4627260" y="1647374"/>
            <a:ext cx="5986716"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ES" dirty="0">
                <a:solidFill>
                  <a:schemeClr val="tx1"/>
                </a:solidFill>
              </a:rPr>
              <a:t> </a:t>
            </a:r>
            <a:r>
              <a:rPr lang="es-ES" b="1" dirty="0">
                <a:solidFill>
                  <a:schemeClr val="tx1"/>
                </a:solidFill>
              </a:rPr>
              <a:t>Lugares turísticos</a:t>
            </a:r>
            <a:endParaRPr lang="es-MX" dirty="0">
              <a:solidFill>
                <a:schemeClr val="tx1"/>
              </a:solidFill>
            </a:endParaRPr>
          </a:p>
        </p:txBody>
      </p:sp>
      <p:pic>
        <p:nvPicPr>
          <p:cNvPr id="22" name="Picture 2">
            <a:extLst>
              <a:ext uri="{FF2B5EF4-FFF2-40B4-BE49-F238E27FC236}">
                <a16:creationId xmlns:a16="http://schemas.microsoft.com/office/drawing/2014/main" id="{056E69CB-C27C-469B-ABC7-6980DDF97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41" y="2124529"/>
            <a:ext cx="4540552" cy="3405414"/>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a:extLst>
              <a:ext uri="{FF2B5EF4-FFF2-40B4-BE49-F238E27FC236}">
                <a16:creationId xmlns:a16="http://schemas.microsoft.com/office/drawing/2014/main" id="{97FD4E2B-32AD-438A-B50D-10E4A4682F16}"/>
              </a:ext>
            </a:extLst>
          </p:cNvPr>
          <p:cNvSpPr/>
          <p:nvPr/>
        </p:nvSpPr>
        <p:spPr>
          <a:xfrm>
            <a:off x="4896673" y="2703851"/>
            <a:ext cx="5447890" cy="2246769"/>
          </a:xfrm>
          <a:prstGeom prst="rect">
            <a:avLst/>
          </a:prstGeom>
        </p:spPr>
        <p:txBody>
          <a:bodyPr wrap="square">
            <a:spAutoFit/>
          </a:bodyPr>
          <a:lstStyle/>
          <a:p>
            <a:pPr algn="ctr"/>
            <a:r>
              <a:rPr lang="es-MX" sz="2000" b="1" i="0" cap="all" dirty="0">
                <a:effectLst/>
              </a:rPr>
              <a:t>LOS NOVILLOS</a:t>
            </a:r>
          </a:p>
          <a:p>
            <a:pPr algn="just"/>
            <a:r>
              <a:rPr lang="es-MX" sz="2000" b="0" i="0" dirty="0">
                <a:effectLst/>
              </a:rPr>
              <a:t>Gran extensión de bosques de nogales y encinos en medio de una zona semidesértica. El clima es semicálido, con esporádicas nevadas en invierno. Se ubica una poza natural conocida como El Estanque, la cual es aprovechada con fines recreativos.</a:t>
            </a:r>
          </a:p>
        </p:txBody>
      </p:sp>
    </p:spTree>
    <p:extLst>
      <p:ext uri="{BB962C8B-B14F-4D97-AF65-F5344CB8AC3E}">
        <p14:creationId xmlns:p14="http://schemas.microsoft.com/office/powerpoint/2010/main" val="396135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801413A-9C4B-488A-92B5-6C6BBBD4A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435429"/>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3B27FD5C-67E0-4DE3-BEDF-2253B0349D90}"/>
              </a:ext>
            </a:extLst>
          </p:cNvPr>
          <p:cNvSpPr txBox="1">
            <a:spLocks/>
          </p:cNvSpPr>
          <p:nvPr/>
        </p:nvSpPr>
        <p:spPr>
          <a:xfrm>
            <a:off x="4598124" y="462644"/>
            <a:ext cx="5928659" cy="2857500"/>
          </a:xfrm>
          <a:prstGeom prst="rect">
            <a:avLst/>
          </a:prstGeom>
        </p:spPr>
        <p:txBody>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cap="all" dirty="0">
                <a:solidFill>
                  <a:schemeClr val="bg1"/>
                </a:solidFill>
              </a:rPr>
              <a:t>CUATRO CIÉNEGAS</a:t>
            </a:r>
          </a:p>
          <a:p>
            <a:pPr marL="0" indent="0">
              <a:buNone/>
            </a:pPr>
            <a:r>
              <a:rPr lang="es-MX" dirty="0">
                <a:solidFill>
                  <a:schemeClr val="bg1"/>
                </a:solidFill>
              </a:rPr>
              <a:t>Reserva con aproximadamente 200 pozas de aguas cristalinas, lagunas, manantiales, manglares, ríos y dunas. Se puede nadar. Aquí se encuentra el Río Mezquites y las Dunas de Yeso</a:t>
            </a:r>
          </a:p>
          <a:p>
            <a:pPr marL="0" indent="0">
              <a:buNone/>
            </a:pPr>
            <a:endParaRPr lang="es-MX" dirty="0"/>
          </a:p>
        </p:txBody>
      </p:sp>
      <p:pic>
        <p:nvPicPr>
          <p:cNvPr id="6" name="Picture 3">
            <a:extLst>
              <a:ext uri="{FF2B5EF4-FFF2-40B4-BE49-F238E27FC236}">
                <a16:creationId xmlns:a16="http://schemas.microsoft.com/office/drawing/2014/main" id="{BFCD1CDF-95EC-4411-8FFD-DD84FB44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49703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287A095E-B172-4970-A3FC-CA0F2A957DF0}"/>
              </a:ext>
            </a:extLst>
          </p:cNvPr>
          <p:cNvSpPr txBox="1">
            <a:spLocks/>
          </p:cNvSpPr>
          <p:nvPr/>
        </p:nvSpPr>
        <p:spPr>
          <a:xfrm>
            <a:off x="4598124" y="3187700"/>
            <a:ext cx="6050579" cy="2721428"/>
          </a:xfrm>
          <a:prstGeom prst="rect">
            <a:avLst/>
          </a:prstGeom>
        </p:spPr>
        <p:txBody>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cap="all" dirty="0">
                <a:solidFill>
                  <a:schemeClr val="bg1"/>
                </a:solidFill>
              </a:rPr>
              <a:t>DUNAS DE BILBAO</a:t>
            </a:r>
          </a:p>
          <a:p>
            <a:pPr marL="0" indent="0">
              <a:buNone/>
            </a:pPr>
            <a:r>
              <a:rPr lang="es-MX" dirty="0">
                <a:solidFill>
                  <a:schemeClr val="bg1"/>
                </a:solidFill>
              </a:rPr>
              <a:t>Desierto de arenas finas en donde el viento forma dunas montañosas. Se puede practicar el sandboarding, motocicleta y bicicleta de montaña. También se puede ser arrastrado en tabla por una cuatrimoto a través de las dunas.</a:t>
            </a:r>
          </a:p>
          <a:p>
            <a:endParaRPr lang="es-MX" dirty="0"/>
          </a:p>
        </p:txBody>
      </p:sp>
    </p:spTree>
    <p:extLst>
      <p:ext uri="{BB962C8B-B14F-4D97-AF65-F5344CB8AC3E}">
        <p14:creationId xmlns:p14="http://schemas.microsoft.com/office/powerpoint/2010/main" val="271008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28E8500-EE10-4408-95D0-9819337E4D30}"/>
              </a:ext>
            </a:extLst>
          </p:cNvPr>
          <p:cNvSpPr/>
          <p:nvPr/>
        </p:nvSpPr>
        <p:spPr>
          <a:xfrm>
            <a:off x="4893128" y="876865"/>
            <a:ext cx="5341258" cy="2246769"/>
          </a:xfrm>
          <a:prstGeom prst="rect">
            <a:avLst/>
          </a:prstGeom>
        </p:spPr>
        <p:txBody>
          <a:bodyPr wrap="square">
            <a:spAutoFit/>
          </a:bodyPr>
          <a:lstStyle/>
          <a:p>
            <a:pPr algn="ctr"/>
            <a:r>
              <a:rPr lang="es-MX" sz="2000" b="1" i="0" cap="all" dirty="0">
                <a:solidFill>
                  <a:schemeClr val="bg1"/>
                </a:solidFill>
                <a:effectLst/>
              </a:rPr>
              <a:t>SIERRA DE ARTEAGA</a:t>
            </a:r>
          </a:p>
          <a:p>
            <a:pPr algn="just"/>
            <a:r>
              <a:rPr lang="es-MX" sz="2000" b="0" i="0" dirty="0">
                <a:solidFill>
                  <a:schemeClr val="bg1"/>
                </a:solidFill>
                <a:effectLst/>
              </a:rPr>
              <a:t>Cadena montañosa cuya cima está nevada en invierno. La Viga, montaña más alta de Coahuila, está rodeada de cañones, valles y otros cumbres. Se practica senderismo, montañismo y esquí sobre una montaña de nieve artificial, en el Bosque de Monterreal.</a:t>
            </a:r>
          </a:p>
        </p:txBody>
      </p:sp>
      <p:pic>
        <p:nvPicPr>
          <p:cNvPr id="7170" name="Picture 2">
            <a:extLst>
              <a:ext uri="{FF2B5EF4-FFF2-40B4-BE49-F238E27FC236}">
                <a16:creationId xmlns:a16="http://schemas.microsoft.com/office/drawing/2014/main" id="{64A04FDD-358A-4BAF-A390-A3BB22D25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5715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C568105-CD00-4943-BA32-92EF8189F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4" y="372115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B18804D-459D-4D32-9323-599D96F7CB7F}"/>
              </a:ext>
            </a:extLst>
          </p:cNvPr>
          <p:cNvSpPr/>
          <p:nvPr/>
        </p:nvSpPr>
        <p:spPr>
          <a:xfrm>
            <a:off x="4893128" y="3721158"/>
            <a:ext cx="5341258" cy="2554545"/>
          </a:xfrm>
          <a:prstGeom prst="rect">
            <a:avLst/>
          </a:prstGeom>
        </p:spPr>
        <p:txBody>
          <a:bodyPr wrap="square">
            <a:spAutoFit/>
          </a:bodyPr>
          <a:lstStyle/>
          <a:p>
            <a:pPr algn="ctr"/>
            <a:r>
              <a:rPr lang="es-MX" sz="2000" b="1" i="0" cap="all" dirty="0">
                <a:solidFill>
                  <a:schemeClr val="bg1"/>
                </a:solidFill>
                <a:effectLst/>
              </a:rPr>
              <a:t>SIERRA MADERAS DEL CARMEN</a:t>
            </a:r>
          </a:p>
          <a:p>
            <a:pPr algn="just"/>
            <a:r>
              <a:rPr lang="es-MX" sz="2000" b="0" i="0" dirty="0">
                <a:solidFill>
                  <a:schemeClr val="bg1"/>
                </a:solidFill>
                <a:effectLst/>
              </a:rPr>
              <a:t>Reserva que ofrece montañas, ríos, cañones, pinturas rupestres y entierros de culturas precolombinas. Se practica senderismo, bicicleta de montaña, kayak, campismo y bicicleta de montaña. Destacan: Cañón de Boquillas, Cañón del Diablo y Bosque Maderas del Carmen.</a:t>
            </a:r>
          </a:p>
        </p:txBody>
      </p:sp>
    </p:spTree>
    <p:extLst>
      <p:ext uri="{BB962C8B-B14F-4D97-AF65-F5344CB8AC3E}">
        <p14:creationId xmlns:p14="http://schemas.microsoft.com/office/powerpoint/2010/main" val="306832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122905-8839-4A98-9720-DF3521F4A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715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6E456593-A13A-4161-85D2-27A3CE745A9D}"/>
              </a:ext>
            </a:extLst>
          </p:cNvPr>
          <p:cNvSpPr/>
          <p:nvPr/>
        </p:nvSpPr>
        <p:spPr>
          <a:xfrm>
            <a:off x="5167086" y="693345"/>
            <a:ext cx="4818743" cy="2554545"/>
          </a:xfrm>
          <a:prstGeom prst="rect">
            <a:avLst/>
          </a:prstGeom>
        </p:spPr>
        <p:txBody>
          <a:bodyPr wrap="square">
            <a:spAutoFit/>
          </a:bodyPr>
          <a:lstStyle/>
          <a:p>
            <a:pPr algn="ctr"/>
            <a:r>
              <a:rPr lang="es-MX" sz="2000" b="1" i="0" cap="all" dirty="0">
                <a:solidFill>
                  <a:schemeClr val="bg1"/>
                </a:solidFill>
                <a:effectLst/>
              </a:rPr>
              <a:t>DUNAS DE YESO</a:t>
            </a:r>
          </a:p>
          <a:p>
            <a:pPr algn="just"/>
            <a:r>
              <a:rPr lang="es-MX" sz="2000" b="0" i="0" dirty="0">
                <a:solidFill>
                  <a:schemeClr val="bg1"/>
                </a:solidFill>
                <a:effectLst/>
              </a:rPr>
              <a:t>Colinas de color blanco formadas por los cristales de sulfato de calcio arrancados por el viento del fondo de un antiguo lago de la región. Estas dunas, por el efecto del viento avanzan constantemente cambiando sus caprichosas formas.</a:t>
            </a:r>
          </a:p>
        </p:txBody>
      </p:sp>
      <p:pic>
        <p:nvPicPr>
          <p:cNvPr id="6" name="Picture 2">
            <a:extLst>
              <a:ext uri="{FF2B5EF4-FFF2-40B4-BE49-F238E27FC236}">
                <a16:creationId xmlns:a16="http://schemas.microsoft.com/office/drawing/2014/main" id="{A213F8F9-569F-4041-91D7-843AE1261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43331"/>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E0797D35-01F2-4586-BA4F-49C3559107E5}"/>
              </a:ext>
            </a:extLst>
          </p:cNvPr>
          <p:cNvSpPr/>
          <p:nvPr/>
        </p:nvSpPr>
        <p:spPr>
          <a:xfrm>
            <a:off x="5167086" y="3846286"/>
            <a:ext cx="5058228" cy="2554545"/>
          </a:xfrm>
          <a:prstGeom prst="rect">
            <a:avLst/>
          </a:prstGeom>
        </p:spPr>
        <p:txBody>
          <a:bodyPr wrap="square">
            <a:spAutoFit/>
          </a:bodyPr>
          <a:lstStyle/>
          <a:p>
            <a:pPr algn="ctr"/>
            <a:r>
              <a:rPr lang="es-MX" sz="2000" b="1" i="0" cap="all" dirty="0">
                <a:solidFill>
                  <a:schemeClr val="bg1"/>
                </a:solidFill>
                <a:effectLst/>
              </a:rPr>
              <a:t>RÍO SABINAS</a:t>
            </a:r>
          </a:p>
          <a:p>
            <a:pPr algn="just"/>
            <a:r>
              <a:rPr lang="es-MX" sz="2000" b="0" i="0" dirty="0">
                <a:solidFill>
                  <a:schemeClr val="bg1"/>
                </a:solidFill>
                <a:effectLst/>
              </a:rPr>
              <a:t>Su nombre se debe a que a sus orillas se encuentran enormes árboles sabinos con sus raíces dentro del cauce. El efecto que hacen sus ramas reflejándose en sus aguas le dan una belleza muy única. Se puede practicar kayak. Se ubica cerca de Múzquiz.</a:t>
            </a:r>
          </a:p>
        </p:txBody>
      </p:sp>
    </p:spTree>
    <p:extLst>
      <p:ext uri="{BB962C8B-B14F-4D97-AF65-F5344CB8AC3E}">
        <p14:creationId xmlns:p14="http://schemas.microsoft.com/office/powerpoint/2010/main" val="91537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056EA76-D20A-4DCA-A57A-C5A87ED8966D}"/>
              </a:ext>
            </a:extLst>
          </p:cNvPr>
          <p:cNvSpPr/>
          <p:nvPr/>
        </p:nvSpPr>
        <p:spPr>
          <a:xfrm>
            <a:off x="4644571" y="781050"/>
            <a:ext cx="6096000" cy="1938992"/>
          </a:xfrm>
          <a:prstGeom prst="rect">
            <a:avLst/>
          </a:prstGeom>
        </p:spPr>
        <p:txBody>
          <a:bodyPr>
            <a:spAutoFit/>
          </a:bodyPr>
          <a:lstStyle/>
          <a:p>
            <a:pPr algn="ctr"/>
            <a:r>
              <a:rPr lang="es-MX" sz="2000" b="1" i="0" cap="all" dirty="0">
                <a:solidFill>
                  <a:schemeClr val="bg1"/>
                </a:solidFill>
                <a:effectLst/>
              </a:rPr>
              <a:t>SALTILLO</a:t>
            </a:r>
          </a:p>
          <a:p>
            <a:pPr algn="just"/>
            <a:r>
              <a:rPr lang="es-MX" sz="2000" b="0" i="0" dirty="0">
                <a:solidFill>
                  <a:schemeClr val="bg1"/>
                </a:solidFill>
                <a:effectLst/>
                <a:latin typeface="proxima_nova_ltlight"/>
              </a:rPr>
              <a:t>Capital del estado con zonas montañosas, bosques de pino, encino, de oyamel y matorrales semidesérticos. También hay llanuras con matorrales y pastizales inducidos y naturales. En la ciudad destacan la plaza de Armas, el palacio de Gobierno y la catedral de Santiago.</a:t>
            </a:r>
          </a:p>
        </p:txBody>
      </p:sp>
      <p:pic>
        <p:nvPicPr>
          <p:cNvPr id="11266" name="Picture 2">
            <a:extLst>
              <a:ext uri="{FF2B5EF4-FFF2-40B4-BE49-F238E27FC236}">
                <a16:creationId xmlns:a16="http://schemas.microsoft.com/office/drawing/2014/main" id="{5E4B4C1E-DED9-44EB-93F5-88C9BB24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2946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A54E65E-D09B-4A85-8A8F-732ABB28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FAA7B7EF-48A5-4A36-824D-C14D7ECADC84}"/>
              </a:ext>
            </a:extLst>
          </p:cNvPr>
          <p:cNvSpPr/>
          <p:nvPr/>
        </p:nvSpPr>
        <p:spPr>
          <a:xfrm>
            <a:off x="4644571" y="3980587"/>
            <a:ext cx="6096000" cy="2246769"/>
          </a:xfrm>
          <a:prstGeom prst="rect">
            <a:avLst/>
          </a:prstGeom>
        </p:spPr>
        <p:txBody>
          <a:bodyPr>
            <a:spAutoFit/>
          </a:bodyPr>
          <a:lstStyle/>
          <a:p>
            <a:pPr algn="ctr"/>
            <a:r>
              <a:rPr lang="es-MX" sz="2000" b="1" i="0" cap="all" dirty="0">
                <a:solidFill>
                  <a:schemeClr val="bg1"/>
                </a:solidFill>
                <a:effectLst/>
              </a:rPr>
              <a:t>TORREÓN</a:t>
            </a:r>
          </a:p>
          <a:p>
            <a:pPr algn="just"/>
            <a:r>
              <a:rPr lang="es-MX" sz="2000" b="0" i="0" dirty="0">
                <a:solidFill>
                  <a:schemeClr val="bg1"/>
                </a:solidFill>
                <a:effectLst/>
              </a:rPr>
              <a:t>Ciudad de contrastes: existe gran desarrollo industrial que convive armoniosamente con un pasado colonial conservado. En su canal de riego hay fotografías que te narran la historia de la ciudad. El Cristo Noas es una imponente estatua en la cual se llega usando teleférico.</a:t>
            </a:r>
          </a:p>
        </p:txBody>
      </p:sp>
    </p:spTree>
    <p:extLst>
      <p:ext uri="{BB962C8B-B14F-4D97-AF65-F5344CB8AC3E}">
        <p14:creationId xmlns:p14="http://schemas.microsoft.com/office/powerpoint/2010/main" val="13549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3443FC13-38BC-4FDB-8437-CA983318C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986" y="2123379"/>
            <a:ext cx="3621315" cy="2715987"/>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193DB566-09C7-4583-9AD6-A3DADD57100C}"/>
              </a:ext>
            </a:extLst>
          </p:cNvPr>
          <p:cNvSpPr txBox="1">
            <a:spLocks/>
          </p:cNvSpPr>
          <p:nvPr/>
        </p:nvSpPr>
        <p:spPr>
          <a:xfrm>
            <a:off x="2800924" y="100569"/>
            <a:ext cx="5986716"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ES" dirty="0">
                <a:solidFill>
                  <a:schemeClr val="bg1"/>
                </a:solidFill>
              </a:rPr>
              <a:t> Pueblos mágicos </a:t>
            </a:r>
            <a:endParaRPr lang="es-MX" dirty="0">
              <a:solidFill>
                <a:schemeClr val="bg1"/>
              </a:solidFill>
            </a:endParaRPr>
          </a:p>
        </p:txBody>
      </p:sp>
      <p:pic>
        <p:nvPicPr>
          <p:cNvPr id="17412" name="Picture 4">
            <a:extLst>
              <a:ext uri="{FF2B5EF4-FFF2-40B4-BE49-F238E27FC236}">
                <a16:creationId xmlns:a16="http://schemas.microsoft.com/office/drawing/2014/main" id="{8DC2E323-9A18-44A5-8805-8AC38260E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99" y="2224702"/>
            <a:ext cx="3621315" cy="271598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5647592C-73E8-4CB0-8C54-120CBEA7FFC2}"/>
              </a:ext>
            </a:extLst>
          </p:cNvPr>
          <p:cNvSpPr txBox="1">
            <a:spLocks/>
          </p:cNvSpPr>
          <p:nvPr/>
        </p:nvSpPr>
        <p:spPr>
          <a:xfrm>
            <a:off x="927503" y="2494059"/>
            <a:ext cx="2430716" cy="7748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s-ES" dirty="0">
                <a:solidFill>
                  <a:schemeClr val="bg1"/>
                </a:solidFill>
              </a:rPr>
              <a:t> </a:t>
            </a:r>
            <a:r>
              <a:rPr lang="es-ES" sz="2800" b="1" dirty="0">
                <a:solidFill>
                  <a:schemeClr val="bg1"/>
                </a:solidFill>
                <a:latin typeface="+mn-lt"/>
              </a:rPr>
              <a:t>ARTEAGA</a:t>
            </a:r>
            <a:endParaRPr lang="es-MX" sz="2800" b="1" dirty="0">
              <a:solidFill>
                <a:schemeClr val="bg1"/>
              </a:solidFill>
              <a:latin typeface="+mn-lt"/>
            </a:endParaRPr>
          </a:p>
        </p:txBody>
      </p:sp>
      <p:cxnSp>
        <p:nvCxnSpPr>
          <p:cNvPr id="7" name="Conector recto 6">
            <a:extLst>
              <a:ext uri="{FF2B5EF4-FFF2-40B4-BE49-F238E27FC236}">
                <a16:creationId xmlns:a16="http://schemas.microsoft.com/office/drawing/2014/main" id="{612E3F14-35C6-45A2-BA12-009C0030DE21}"/>
              </a:ext>
            </a:extLst>
          </p:cNvPr>
          <p:cNvCxnSpPr>
            <a:cxnSpLocks/>
          </p:cNvCxnSpPr>
          <p:nvPr/>
        </p:nvCxnSpPr>
        <p:spPr>
          <a:xfrm>
            <a:off x="425607" y="769357"/>
            <a:ext cx="3241572"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802FC2E-9B68-44D9-BAEF-86CF08D3FB07}"/>
              </a:ext>
            </a:extLst>
          </p:cNvPr>
          <p:cNvCxnSpPr>
            <a:cxnSpLocks/>
          </p:cNvCxnSpPr>
          <p:nvPr/>
        </p:nvCxnSpPr>
        <p:spPr>
          <a:xfrm>
            <a:off x="7921385" y="763351"/>
            <a:ext cx="3241572" cy="0"/>
          </a:xfrm>
          <a:prstGeom prst="line">
            <a:avLst/>
          </a:prstGeom>
          <a:ln w="76200">
            <a:solidFill>
              <a:srgbClr val="66CCFF"/>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F15F36F8-A801-4457-BC14-8C4E3BCA47AA}"/>
              </a:ext>
            </a:extLst>
          </p:cNvPr>
          <p:cNvSpPr/>
          <p:nvPr/>
        </p:nvSpPr>
        <p:spPr>
          <a:xfrm>
            <a:off x="8366087" y="2578830"/>
            <a:ext cx="1933543" cy="523220"/>
          </a:xfrm>
          <a:prstGeom prst="rect">
            <a:avLst/>
          </a:prstGeom>
        </p:spPr>
        <p:txBody>
          <a:bodyPr wrap="none">
            <a:spAutoFit/>
          </a:bodyPr>
          <a:lstStyle/>
          <a:p>
            <a:pPr algn="ctr"/>
            <a:r>
              <a:rPr lang="es-MX" sz="2800" b="1" cap="all" dirty="0">
                <a:solidFill>
                  <a:schemeClr val="bg1"/>
                </a:solidFill>
                <a:effectLst/>
              </a:rPr>
              <a:t>MÚZQUIZ</a:t>
            </a:r>
          </a:p>
        </p:txBody>
      </p:sp>
      <p:pic>
        <p:nvPicPr>
          <p:cNvPr id="12" name="Picture 14">
            <a:extLst>
              <a:ext uri="{FF2B5EF4-FFF2-40B4-BE49-F238E27FC236}">
                <a16:creationId xmlns:a16="http://schemas.microsoft.com/office/drawing/2014/main" id="{CF5A633D-4A95-48BB-9A37-4FC33E9B8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986" y="1619890"/>
            <a:ext cx="3504000" cy="262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776B6BB9-ED89-4C9F-B5F9-279434E37C5D}"/>
              </a:ext>
            </a:extLst>
          </p:cNvPr>
          <p:cNvSpPr/>
          <p:nvPr/>
        </p:nvSpPr>
        <p:spPr>
          <a:xfrm>
            <a:off x="4948815" y="2055610"/>
            <a:ext cx="1480342" cy="523220"/>
          </a:xfrm>
          <a:prstGeom prst="rect">
            <a:avLst/>
          </a:prstGeom>
        </p:spPr>
        <p:txBody>
          <a:bodyPr wrap="none">
            <a:spAutoFit/>
          </a:bodyPr>
          <a:lstStyle/>
          <a:p>
            <a:pPr algn="ctr"/>
            <a:r>
              <a:rPr lang="es-MX" sz="2800" b="1" i="0" cap="all" dirty="0">
                <a:solidFill>
                  <a:schemeClr val="bg1"/>
                </a:solidFill>
                <a:effectLst/>
              </a:rPr>
              <a:t>VIESCA</a:t>
            </a:r>
          </a:p>
        </p:txBody>
      </p:sp>
    </p:spTree>
    <p:extLst>
      <p:ext uri="{BB962C8B-B14F-4D97-AF65-F5344CB8AC3E}">
        <p14:creationId xmlns:p14="http://schemas.microsoft.com/office/powerpoint/2010/main" val="1171206052"/>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206</TotalTime>
  <Words>1580</Words>
  <Application>Microsoft Office PowerPoint</Application>
  <PresentationFormat>Panorámica</PresentationFormat>
  <Paragraphs>176</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Avenir Next LT Pro</vt:lpstr>
      <vt:lpstr>Calibri</vt:lpstr>
      <vt:lpstr>Modern Love</vt:lpstr>
      <vt:lpstr>Modern Love Grunge</vt:lpstr>
      <vt:lpstr>proxima_nova_ltlight</vt:lpstr>
      <vt:lpstr>BohemianVTI</vt:lpstr>
      <vt:lpstr>   </vt:lpstr>
      <vt:lpstr>Total de población </vt:lpstr>
      <vt:lpstr>Total de niños(as) menores de 14 años </vt:lpstr>
      <vt:lpstr>Aspectos sociales y culturales</vt:lpstr>
      <vt:lpstr>Presentación de PowerPoint</vt:lpstr>
      <vt:lpstr>Presentación de PowerPoint</vt:lpstr>
      <vt:lpstr>Presentación de PowerPoint</vt:lpstr>
      <vt:lpstr>Presentación de PowerPoint</vt:lpstr>
      <vt:lpstr>Presentación de PowerPoint</vt:lpstr>
      <vt:lpstr>Presentación de PowerPoint</vt:lpstr>
      <vt:lpstr> Lugares arqueológicos.</vt:lpstr>
      <vt:lpstr> Museos </vt:lpstr>
      <vt:lpstr>Presentación de PowerPoint</vt:lpstr>
      <vt:lpstr>Presentación de PowerPoint</vt:lpstr>
      <vt:lpstr>Presentación de PowerPoint</vt:lpstr>
      <vt:lpstr>Bibliografía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VERONICA ESMERALDA GONZALEZ MATA</dc:creator>
  <cp:lastModifiedBy>VERONICA ESMERALDA GONZALEZ MATA</cp:lastModifiedBy>
  <cp:revision>22</cp:revision>
  <dcterms:created xsi:type="dcterms:W3CDTF">2020-10-14T23:17:30Z</dcterms:created>
  <dcterms:modified xsi:type="dcterms:W3CDTF">2020-10-15T02:51:45Z</dcterms:modified>
</cp:coreProperties>
</file>