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7" r:id="rId1"/>
  </p:sldMasterIdLst>
  <p:notesMasterIdLst>
    <p:notesMasterId r:id="rId27"/>
  </p:notesMasterIdLst>
  <p:sldIdLst>
    <p:sldId id="256" r:id="rId2"/>
    <p:sldId id="315" r:id="rId3"/>
    <p:sldId id="312" r:id="rId4"/>
    <p:sldId id="257" r:id="rId5"/>
    <p:sldId id="258" r:id="rId6"/>
    <p:sldId id="259" r:id="rId7"/>
    <p:sldId id="260" r:id="rId8"/>
    <p:sldId id="309" r:id="rId9"/>
    <p:sldId id="261" r:id="rId10"/>
    <p:sldId id="262" r:id="rId11"/>
    <p:sldId id="263" r:id="rId12"/>
    <p:sldId id="265" r:id="rId13"/>
    <p:sldId id="266" r:id="rId14"/>
    <p:sldId id="268" r:id="rId15"/>
    <p:sldId id="270" r:id="rId16"/>
    <p:sldId id="271" r:id="rId17"/>
    <p:sldId id="272" r:id="rId18"/>
    <p:sldId id="273" r:id="rId19"/>
    <p:sldId id="274" r:id="rId20"/>
    <p:sldId id="275" r:id="rId21"/>
    <p:sldId id="276" r:id="rId22"/>
    <p:sldId id="277" r:id="rId23"/>
    <p:sldId id="278" r:id="rId24"/>
    <p:sldId id="314" r:id="rId25"/>
    <p:sldId id="310" r:id="rId2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037EFA-6E79-49CD-B635-75BAC0BE215D}">
  <a:tblStyle styleId="{32037EFA-6E79-49CD-B635-75BAC0BE215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94660"/>
  </p:normalViewPr>
  <p:slideViewPr>
    <p:cSldViewPr snapToGrid="0">
      <p:cViewPr>
        <p:scale>
          <a:sx n="80" d="100"/>
          <a:sy n="80" d="100"/>
        </p:scale>
        <p:origin x="1020" y="1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303f8047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303f8047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5303f80478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5303f8047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5303f80478_0_3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5303f80478_0_3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303f80478_0_5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303f80478_0_5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5303f80478_0_8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5303f80478_0_8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8d650b1287_0_33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8d650b1287_0_33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5303f80478_0_9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9" name="Google Shape;399;g5303f80478_0_9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303f80478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303f80478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5303f80478_0_1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5303f80478_0_1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5303f80478_0_13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5303f80478_0_1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303f80478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303f80478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6077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303f80478_0_13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303f80478_0_13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8d650b128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8d650b128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g8d650b1287_0_1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4" name="Google Shape;584;g8d650b1287_0_1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5303f80478_0_1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1" name="Google Shape;431;g5303f80478_0_1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7984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81364c40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b81364c40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1539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8b81364c40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8b81364c40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8b81364c40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8b81364c40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b81364c40_0_9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b81364c40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8b81364c40_0_9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8b81364c40_0_9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303f8047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303f8047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5303f80478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5303f80478_0_1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43750" y="1625188"/>
            <a:ext cx="6856500" cy="14547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Font typeface="Pacifico"/>
              <a:buNone/>
              <a:defRPr sz="8500">
                <a:latin typeface="Pacifico"/>
                <a:ea typeface="Pacifico"/>
                <a:cs typeface="Pacifico"/>
                <a:sym typeface="Pacifico"/>
              </a:defRPr>
            </a:lvl1pPr>
            <a:lvl2pPr lvl="1"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2pPr>
            <a:lvl3pPr lvl="2"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3pPr>
            <a:lvl4pPr lvl="3"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4pPr>
            <a:lvl5pPr lvl="4"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5pPr>
            <a:lvl6pPr lvl="5"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6pPr>
            <a:lvl7pPr lvl="6"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7pPr>
            <a:lvl8pPr lvl="7"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8pPr>
            <a:lvl9pPr lvl="8" algn="ctr">
              <a:spcBef>
                <a:spcPts val="0"/>
              </a:spcBef>
              <a:spcAft>
                <a:spcPts val="0"/>
              </a:spcAft>
              <a:buClr>
                <a:schemeClr val="lt2"/>
              </a:buClr>
              <a:buSzPts val="5200"/>
              <a:buFont typeface="Pacifico"/>
              <a:buNone/>
              <a:defRPr sz="5200">
                <a:solidFill>
                  <a:schemeClr val="lt2"/>
                </a:solidFill>
                <a:latin typeface="Pacifico"/>
                <a:ea typeface="Pacifico"/>
                <a:cs typeface="Pacifico"/>
                <a:sym typeface="Pacifico"/>
              </a:defRPr>
            </a:lvl9pPr>
          </a:lstStyle>
          <a:p>
            <a:endParaRPr/>
          </a:p>
        </p:txBody>
      </p:sp>
      <p:sp>
        <p:nvSpPr>
          <p:cNvPr id="10" name="Google Shape;10;p2"/>
          <p:cNvSpPr txBox="1">
            <a:spLocks noGrp="1"/>
          </p:cNvSpPr>
          <p:nvPr>
            <p:ph type="subTitle" idx="1"/>
          </p:nvPr>
        </p:nvSpPr>
        <p:spPr>
          <a:xfrm>
            <a:off x="1143550" y="2853850"/>
            <a:ext cx="6856800" cy="489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2">
  <p:cSld name="TITLE_AND_BODY_1">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726225" y="438118"/>
            <a:ext cx="765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3" name="Google Shape;43;p13"/>
          <p:cNvSpPr txBox="1">
            <a:spLocks noGrp="1"/>
          </p:cNvSpPr>
          <p:nvPr>
            <p:ph type="body" idx="1"/>
          </p:nvPr>
        </p:nvSpPr>
        <p:spPr>
          <a:xfrm>
            <a:off x="762400" y="1043483"/>
            <a:ext cx="7619100" cy="36819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Font typeface="Livvic"/>
              <a:buAutoNum type="arabicPeriod"/>
              <a:defRPr sz="1200"/>
            </a:lvl1pPr>
            <a:lvl2pPr marL="914400" lvl="1" indent="-304800" rtl="0">
              <a:spcBef>
                <a:spcPts val="1600"/>
              </a:spcBef>
              <a:spcAft>
                <a:spcPts val="0"/>
              </a:spcAft>
              <a:buSzPts val="1200"/>
              <a:buFont typeface="Roboto Condensed Light"/>
              <a:buAutoNum type="alphaLcPeriod"/>
              <a:defRPr sz="1200"/>
            </a:lvl2pPr>
            <a:lvl3pPr marL="1371600" lvl="2" indent="-304800" rtl="0">
              <a:spcBef>
                <a:spcPts val="1600"/>
              </a:spcBef>
              <a:spcAft>
                <a:spcPts val="0"/>
              </a:spcAft>
              <a:buSzPts val="1200"/>
              <a:buFont typeface="Roboto Condensed Light"/>
              <a:buAutoNum type="romanLcPeriod"/>
              <a:defRPr sz="1200"/>
            </a:lvl3pPr>
            <a:lvl4pPr marL="1828800" lvl="3" indent="-304800" rtl="0">
              <a:spcBef>
                <a:spcPts val="1600"/>
              </a:spcBef>
              <a:spcAft>
                <a:spcPts val="0"/>
              </a:spcAft>
              <a:buSzPts val="1200"/>
              <a:buFont typeface="Roboto Condensed Light"/>
              <a:buAutoNum type="arabicPeriod"/>
              <a:defRPr sz="1200"/>
            </a:lvl4pPr>
            <a:lvl5pPr marL="2286000" lvl="4" indent="-304800" rtl="0">
              <a:spcBef>
                <a:spcPts val="1600"/>
              </a:spcBef>
              <a:spcAft>
                <a:spcPts val="0"/>
              </a:spcAft>
              <a:buSzPts val="1200"/>
              <a:buFont typeface="Roboto Condensed Light"/>
              <a:buAutoNum type="alphaLcPeriod"/>
              <a:defRPr sz="1200"/>
            </a:lvl5pPr>
            <a:lvl6pPr marL="2743200" lvl="5" indent="-304800" rtl="0">
              <a:spcBef>
                <a:spcPts val="1600"/>
              </a:spcBef>
              <a:spcAft>
                <a:spcPts val="0"/>
              </a:spcAft>
              <a:buSzPts val="1200"/>
              <a:buFont typeface="Roboto Condensed Light"/>
              <a:buAutoNum type="romanLcPeriod"/>
              <a:defRPr sz="1200"/>
            </a:lvl6pPr>
            <a:lvl7pPr marL="3200400" lvl="6" indent="-304800" rtl="0">
              <a:spcBef>
                <a:spcPts val="1600"/>
              </a:spcBef>
              <a:spcAft>
                <a:spcPts val="0"/>
              </a:spcAft>
              <a:buSzPts val="1200"/>
              <a:buFont typeface="Roboto Condensed Light"/>
              <a:buAutoNum type="arabicPeriod"/>
              <a:defRPr sz="1200"/>
            </a:lvl7pPr>
            <a:lvl8pPr marL="3657600" lvl="7" indent="-304800" rtl="0">
              <a:spcBef>
                <a:spcPts val="1600"/>
              </a:spcBef>
              <a:spcAft>
                <a:spcPts val="0"/>
              </a:spcAft>
              <a:buSzPts val="1200"/>
              <a:buFont typeface="Roboto Condensed Light"/>
              <a:buAutoNum type="alphaLcPeriod"/>
              <a:defRPr sz="1200"/>
            </a:lvl8pPr>
            <a:lvl9pPr marL="4114800" lvl="8" indent="-304800" rtl="0">
              <a:spcBef>
                <a:spcPts val="1600"/>
              </a:spcBef>
              <a:spcAft>
                <a:spcPts val="1600"/>
              </a:spcAft>
              <a:buSzPts val="1200"/>
              <a:buFont typeface="Roboto Condensed Light"/>
              <a:buAutoNum type="romanLcPeriod"/>
              <a:defRPr sz="12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3">
    <p:bg>
      <p:bgPr>
        <a:blipFill>
          <a:blip r:embed="rId2">
            <a:alphaModFix/>
          </a:blip>
          <a:stretch>
            <a:fillRect/>
          </a:stretch>
        </a:blipFill>
        <a:effectLst/>
      </p:bgPr>
    </p:bg>
    <p:spTree>
      <p:nvGrpSpPr>
        <p:cNvPr id="1" name="Shape 50"/>
        <p:cNvGrpSpPr/>
        <p:nvPr/>
      </p:nvGrpSpPr>
      <p:grpSpPr>
        <a:xfrm>
          <a:off x="0" y="0"/>
          <a:ext cx="0" cy="0"/>
          <a:chOff x="0" y="0"/>
          <a:chExt cx="0" cy="0"/>
        </a:xfrm>
      </p:grpSpPr>
      <p:sp>
        <p:nvSpPr>
          <p:cNvPr id="51" name="Google Shape;51;p15"/>
          <p:cNvSpPr txBox="1">
            <a:spLocks noGrp="1"/>
          </p:cNvSpPr>
          <p:nvPr>
            <p:ph type="title"/>
          </p:nvPr>
        </p:nvSpPr>
        <p:spPr>
          <a:xfrm>
            <a:off x="726300" y="438312"/>
            <a:ext cx="7691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52" name="Google Shape;52;p15"/>
          <p:cNvSpPr txBox="1">
            <a:spLocks noGrp="1"/>
          </p:cNvSpPr>
          <p:nvPr>
            <p:ph type="subTitle" idx="1"/>
          </p:nvPr>
        </p:nvSpPr>
        <p:spPr>
          <a:xfrm>
            <a:off x="1745248" y="1411538"/>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3" name="Google Shape;53;p15"/>
          <p:cNvSpPr txBox="1">
            <a:spLocks noGrp="1"/>
          </p:cNvSpPr>
          <p:nvPr>
            <p:ph type="subTitle" idx="2"/>
          </p:nvPr>
        </p:nvSpPr>
        <p:spPr>
          <a:xfrm>
            <a:off x="1745248" y="1777425"/>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4" name="Google Shape;54;p15"/>
          <p:cNvSpPr txBox="1">
            <a:spLocks noGrp="1"/>
          </p:cNvSpPr>
          <p:nvPr>
            <p:ph type="subTitle" idx="3"/>
          </p:nvPr>
        </p:nvSpPr>
        <p:spPr>
          <a:xfrm>
            <a:off x="5702999" y="1412225"/>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5" name="Google Shape;55;p15"/>
          <p:cNvSpPr txBox="1">
            <a:spLocks noGrp="1"/>
          </p:cNvSpPr>
          <p:nvPr>
            <p:ph type="subTitle" idx="4"/>
          </p:nvPr>
        </p:nvSpPr>
        <p:spPr>
          <a:xfrm>
            <a:off x="5702999" y="1778232"/>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6" name="Google Shape;56;p15"/>
          <p:cNvSpPr txBox="1">
            <a:spLocks noGrp="1"/>
          </p:cNvSpPr>
          <p:nvPr>
            <p:ph type="subTitle" idx="5"/>
          </p:nvPr>
        </p:nvSpPr>
        <p:spPr>
          <a:xfrm>
            <a:off x="174524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57" name="Google Shape;57;p15"/>
          <p:cNvSpPr txBox="1">
            <a:spLocks noGrp="1"/>
          </p:cNvSpPr>
          <p:nvPr>
            <p:ph type="subTitle" idx="6"/>
          </p:nvPr>
        </p:nvSpPr>
        <p:spPr>
          <a:xfrm>
            <a:off x="1745249" y="3268450"/>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58" name="Google Shape;58;p15"/>
          <p:cNvSpPr txBox="1">
            <a:spLocks noGrp="1"/>
          </p:cNvSpPr>
          <p:nvPr>
            <p:ph type="title" idx="7" hasCustomPrompt="1"/>
          </p:nvPr>
        </p:nvSpPr>
        <p:spPr>
          <a:xfrm>
            <a:off x="988753" y="1603788"/>
            <a:ext cx="5652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59" name="Google Shape;59;p15"/>
          <p:cNvSpPr txBox="1">
            <a:spLocks noGrp="1"/>
          </p:cNvSpPr>
          <p:nvPr>
            <p:ph type="title" idx="8" hasCustomPrompt="1"/>
          </p:nvPr>
        </p:nvSpPr>
        <p:spPr>
          <a:xfrm>
            <a:off x="4947136" y="1603788"/>
            <a:ext cx="6009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0" name="Google Shape;60;p15"/>
          <p:cNvSpPr txBox="1">
            <a:spLocks noGrp="1"/>
          </p:cNvSpPr>
          <p:nvPr>
            <p:ph type="title" idx="9" hasCustomPrompt="1"/>
          </p:nvPr>
        </p:nvSpPr>
        <p:spPr>
          <a:xfrm>
            <a:off x="947353" y="3107095"/>
            <a:ext cx="648000" cy="572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
        <p:nvSpPr>
          <p:cNvPr id="61" name="Google Shape;61;p15"/>
          <p:cNvSpPr txBox="1">
            <a:spLocks noGrp="1"/>
          </p:cNvSpPr>
          <p:nvPr>
            <p:ph type="subTitle" idx="13"/>
          </p:nvPr>
        </p:nvSpPr>
        <p:spPr>
          <a:xfrm>
            <a:off x="5703009" y="2903150"/>
            <a:ext cx="2534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1600"/>
              </a:spcBef>
              <a:spcAft>
                <a:spcPts val="0"/>
              </a:spcAft>
              <a:buNone/>
              <a:defRPr sz="1800">
                <a:solidFill>
                  <a:schemeClr val="accent1"/>
                </a:solidFill>
              </a:defRPr>
            </a:lvl2pPr>
            <a:lvl3pPr lvl="2" rtl="0">
              <a:spcBef>
                <a:spcPts val="1600"/>
              </a:spcBef>
              <a:spcAft>
                <a:spcPts val="0"/>
              </a:spcAft>
              <a:buNone/>
              <a:defRPr sz="1800">
                <a:solidFill>
                  <a:schemeClr val="accent1"/>
                </a:solidFill>
              </a:defRPr>
            </a:lvl3pPr>
            <a:lvl4pPr lvl="3" rtl="0">
              <a:spcBef>
                <a:spcPts val="1600"/>
              </a:spcBef>
              <a:spcAft>
                <a:spcPts val="0"/>
              </a:spcAft>
              <a:buNone/>
              <a:defRPr sz="1800">
                <a:solidFill>
                  <a:schemeClr val="accent1"/>
                </a:solidFill>
              </a:defRPr>
            </a:lvl4pPr>
            <a:lvl5pPr lvl="4" rtl="0">
              <a:spcBef>
                <a:spcPts val="1600"/>
              </a:spcBef>
              <a:spcAft>
                <a:spcPts val="0"/>
              </a:spcAft>
              <a:buNone/>
              <a:defRPr sz="1800">
                <a:solidFill>
                  <a:schemeClr val="accent1"/>
                </a:solidFill>
              </a:defRPr>
            </a:lvl5pPr>
            <a:lvl6pPr lvl="5" rtl="0">
              <a:spcBef>
                <a:spcPts val="1600"/>
              </a:spcBef>
              <a:spcAft>
                <a:spcPts val="0"/>
              </a:spcAft>
              <a:buNone/>
              <a:defRPr sz="1800">
                <a:solidFill>
                  <a:schemeClr val="accent1"/>
                </a:solidFill>
              </a:defRPr>
            </a:lvl6pPr>
            <a:lvl7pPr lvl="6" rtl="0">
              <a:spcBef>
                <a:spcPts val="1600"/>
              </a:spcBef>
              <a:spcAft>
                <a:spcPts val="0"/>
              </a:spcAft>
              <a:buNone/>
              <a:defRPr sz="1800">
                <a:solidFill>
                  <a:schemeClr val="accent1"/>
                </a:solidFill>
              </a:defRPr>
            </a:lvl7pPr>
            <a:lvl8pPr lvl="7" rtl="0">
              <a:spcBef>
                <a:spcPts val="1600"/>
              </a:spcBef>
              <a:spcAft>
                <a:spcPts val="0"/>
              </a:spcAft>
              <a:buNone/>
              <a:defRPr sz="1800">
                <a:solidFill>
                  <a:schemeClr val="accent1"/>
                </a:solidFill>
              </a:defRPr>
            </a:lvl8pPr>
            <a:lvl9pPr lvl="8" rtl="0">
              <a:spcBef>
                <a:spcPts val="1600"/>
              </a:spcBef>
              <a:spcAft>
                <a:spcPts val="1600"/>
              </a:spcAft>
              <a:buNone/>
              <a:defRPr sz="1800">
                <a:solidFill>
                  <a:schemeClr val="accent1"/>
                </a:solidFill>
              </a:defRPr>
            </a:lvl9pPr>
          </a:lstStyle>
          <a:p>
            <a:endParaRPr/>
          </a:p>
        </p:txBody>
      </p:sp>
      <p:sp>
        <p:nvSpPr>
          <p:cNvPr id="62" name="Google Shape;62;p15"/>
          <p:cNvSpPr txBox="1">
            <a:spLocks noGrp="1"/>
          </p:cNvSpPr>
          <p:nvPr>
            <p:ph type="subTitle" idx="14"/>
          </p:nvPr>
        </p:nvSpPr>
        <p:spPr>
          <a:xfrm>
            <a:off x="5703009" y="3268461"/>
            <a:ext cx="25344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
        <p:nvSpPr>
          <p:cNvPr id="63" name="Google Shape;63;p15"/>
          <p:cNvSpPr txBox="1">
            <a:spLocks noGrp="1"/>
          </p:cNvSpPr>
          <p:nvPr>
            <p:ph type="title" idx="15" hasCustomPrompt="1"/>
          </p:nvPr>
        </p:nvSpPr>
        <p:spPr>
          <a:xfrm>
            <a:off x="4923586" y="3107095"/>
            <a:ext cx="648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l" rtl="0">
              <a:spcBef>
                <a:spcPts val="0"/>
              </a:spcBef>
              <a:spcAft>
                <a:spcPts val="0"/>
              </a:spcAft>
              <a:buSzPts val="3000"/>
              <a:buNone/>
              <a:defRPr sz="3000"/>
            </a:lvl2pPr>
            <a:lvl3pPr lvl="2" algn="l" rtl="0">
              <a:spcBef>
                <a:spcPts val="0"/>
              </a:spcBef>
              <a:spcAft>
                <a:spcPts val="0"/>
              </a:spcAft>
              <a:buSzPts val="3000"/>
              <a:buNone/>
              <a:defRPr sz="3000"/>
            </a:lvl3pPr>
            <a:lvl4pPr lvl="3" algn="l" rtl="0">
              <a:spcBef>
                <a:spcPts val="0"/>
              </a:spcBef>
              <a:spcAft>
                <a:spcPts val="0"/>
              </a:spcAft>
              <a:buSzPts val="3000"/>
              <a:buNone/>
              <a:defRPr sz="3000"/>
            </a:lvl4pPr>
            <a:lvl5pPr lvl="4" algn="l" rtl="0">
              <a:spcBef>
                <a:spcPts val="0"/>
              </a:spcBef>
              <a:spcAft>
                <a:spcPts val="0"/>
              </a:spcAft>
              <a:buSzPts val="3000"/>
              <a:buNone/>
              <a:defRPr sz="3000"/>
            </a:lvl5pPr>
            <a:lvl6pPr lvl="5" algn="l" rtl="0">
              <a:spcBef>
                <a:spcPts val="0"/>
              </a:spcBef>
              <a:spcAft>
                <a:spcPts val="0"/>
              </a:spcAft>
              <a:buSzPts val="3000"/>
              <a:buNone/>
              <a:defRPr sz="3000"/>
            </a:lvl6pPr>
            <a:lvl7pPr lvl="6" algn="l" rtl="0">
              <a:spcBef>
                <a:spcPts val="0"/>
              </a:spcBef>
              <a:spcAft>
                <a:spcPts val="0"/>
              </a:spcAft>
              <a:buSzPts val="3000"/>
              <a:buNone/>
              <a:defRPr sz="3000"/>
            </a:lvl7pPr>
            <a:lvl8pPr lvl="7" algn="l" rtl="0">
              <a:spcBef>
                <a:spcPts val="0"/>
              </a:spcBef>
              <a:spcAft>
                <a:spcPts val="0"/>
              </a:spcAft>
              <a:buSzPts val="3000"/>
              <a:buNone/>
              <a:defRPr sz="3000"/>
            </a:lvl8pPr>
            <a:lvl9pPr lvl="8" algn="l" rtl="0">
              <a:spcBef>
                <a:spcPts val="0"/>
              </a:spcBef>
              <a:spcAft>
                <a:spcPts val="0"/>
              </a:spcAft>
              <a:buSzPts val="3000"/>
              <a:buNone/>
              <a:defRPr sz="3000"/>
            </a:lvl9pPr>
          </a:lstStyle>
          <a:p>
            <a:r>
              <a:t>xx%</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4">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6"/>
          <p:cNvSpPr txBox="1">
            <a:spLocks noGrp="1"/>
          </p:cNvSpPr>
          <p:nvPr>
            <p:ph type="title"/>
          </p:nvPr>
        </p:nvSpPr>
        <p:spPr>
          <a:xfrm>
            <a:off x="726225" y="438312"/>
            <a:ext cx="49071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66" name="Google Shape;66;p16"/>
          <p:cNvSpPr txBox="1">
            <a:spLocks noGrp="1"/>
          </p:cNvSpPr>
          <p:nvPr>
            <p:ph type="subTitle" idx="1"/>
          </p:nvPr>
        </p:nvSpPr>
        <p:spPr>
          <a:xfrm>
            <a:off x="170212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67" name="Google Shape;67;p16"/>
          <p:cNvSpPr txBox="1">
            <a:spLocks noGrp="1"/>
          </p:cNvSpPr>
          <p:nvPr>
            <p:ph type="subTitle" idx="2"/>
          </p:nvPr>
        </p:nvSpPr>
        <p:spPr>
          <a:xfrm>
            <a:off x="170212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68" name="Google Shape;68;p16"/>
          <p:cNvSpPr txBox="1">
            <a:spLocks noGrp="1"/>
          </p:cNvSpPr>
          <p:nvPr>
            <p:ph type="subTitle" idx="3"/>
          </p:nvPr>
        </p:nvSpPr>
        <p:spPr>
          <a:xfrm>
            <a:off x="3774900"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69" name="Google Shape;69;p16"/>
          <p:cNvSpPr txBox="1">
            <a:spLocks noGrp="1"/>
          </p:cNvSpPr>
          <p:nvPr>
            <p:ph type="subTitle" idx="4"/>
          </p:nvPr>
        </p:nvSpPr>
        <p:spPr>
          <a:xfrm>
            <a:off x="3774900"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70" name="Google Shape;70;p16"/>
          <p:cNvSpPr txBox="1">
            <a:spLocks noGrp="1"/>
          </p:cNvSpPr>
          <p:nvPr>
            <p:ph type="subTitle" idx="5"/>
          </p:nvPr>
        </p:nvSpPr>
        <p:spPr>
          <a:xfrm>
            <a:off x="5847675" y="2603630"/>
            <a:ext cx="1594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1" name="Google Shape;71;p16"/>
          <p:cNvSpPr txBox="1">
            <a:spLocks noGrp="1"/>
          </p:cNvSpPr>
          <p:nvPr>
            <p:ph type="subTitle" idx="6"/>
          </p:nvPr>
        </p:nvSpPr>
        <p:spPr>
          <a:xfrm>
            <a:off x="5847675" y="2976706"/>
            <a:ext cx="1594200" cy="938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MAIN_POINT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a:off x="1529550" y="1421408"/>
            <a:ext cx="6084900" cy="2300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1"/>
              </a:buClr>
              <a:buSzPts val="7200"/>
              <a:buNone/>
              <a:defRPr sz="8000"/>
            </a:lvl1pPr>
            <a:lvl2pPr lvl="1" algn="ctr" rtl="0">
              <a:spcBef>
                <a:spcPts val="0"/>
              </a:spcBef>
              <a:spcAft>
                <a:spcPts val="0"/>
              </a:spcAft>
              <a:buClr>
                <a:schemeClr val="accent1"/>
              </a:buClr>
              <a:buSzPts val="7200"/>
              <a:buNone/>
              <a:defRPr sz="7200">
                <a:solidFill>
                  <a:schemeClr val="accent1"/>
                </a:solidFill>
              </a:defRPr>
            </a:lvl2pPr>
            <a:lvl3pPr lvl="2" algn="ctr" rtl="0">
              <a:spcBef>
                <a:spcPts val="0"/>
              </a:spcBef>
              <a:spcAft>
                <a:spcPts val="0"/>
              </a:spcAft>
              <a:buClr>
                <a:schemeClr val="accent1"/>
              </a:buClr>
              <a:buSzPts val="7200"/>
              <a:buNone/>
              <a:defRPr sz="7200">
                <a:solidFill>
                  <a:schemeClr val="accent1"/>
                </a:solidFill>
              </a:defRPr>
            </a:lvl3pPr>
            <a:lvl4pPr lvl="3" algn="ctr" rtl="0">
              <a:spcBef>
                <a:spcPts val="0"/>
              </a:spcBef>
              <a:spcAft>
                <a:spcPts val="0"/>
              </a:spcAft>
              <a:buClr>
                <a:schemeClr val="accent1"/>
              </a:buClr>
              <a:buSzPts val="7200"/>
              <a:buNone/>
              <a:defRPr sz="7200">
                <a:solidFill>
                  <a:schemeClr val="accent1"/>
                </a:solidFill>
              </a:defRPr>
            </a:lvl4pPr>
            <a:lvl5pPr lvl="4" algn="ctr" rtl="0">
              <a:spcBef>
                <a:spcPts val="0"/>
              </a:spcBef>
              <a:spcAft>
                <a:spcPts val="0"/>
              </a:spcAft>
              <a:buClr>
                <a:schemeClr val="accent1"/>
              </a:buClr>
              <a:buSzPts val="7200"/>
              <a:buNone/>
              <a:defRPr sz="7200">
                <a:solidFill>
                  <a:schemeClr val="accent1"/>
                </a:solidFill>
              </a:defRPr>
            </a:lvl5pPr>
            <a:lvl6pPr lvl="5" algn="ctr" rtl="0">
              <a:spcBef>
                <a:spcPts val="0"/>
              </a:spcBef>
              <a:spcAft>
                <a:spcPts val="0"/>
              </a:spcAft>
              <a:buClr>
                <a:schemeClr val="accent1"/>
              </a:buClr>
              <a:buSzPts val="7200"/>
              <a:buNone/>
              <a:defRPr sz="7200">
                <a:solidFill>
                  <a:schemeClr val="accent1"/>
                </a:solidFill>
              </a:defRPr>
            </a:lvl6pPr>
            <a:lvl7pPr lvl="6" algn="ctr" rtl="0">
              <a:spcBef>
                <a:spcPts val="0"/>
              </a:spcBef>
              <a:spcAft>
                <a:spcPts val="0"/>
              </a:spcAft>
              <a:buClr>
                <a:schemeClr val="accent1"/>
              </a:buClr>
              <a:buSzPts val="7200"/>
              <a:buNone/>
              <a:defRPr sz="7200">
                <a:solidFill>
                  <a:schemeClr val="accent1"/>
                </a:solidFill>
              </a:defRPr>
            </a:lvl7pPr>
            <a:lvl8pPr lvl="7" algn="ctr" rtl="0">
              <a:spcBef>
                <a:spcPts val="0"/>
              </a:spcBef>
              <a:spcAft>
                <a:spcPts val="0"/>
              </a:spcAft>
              <a:buClr>
                <a:schemeClr val="accent1"/>
              </a:buClr>
              <a:buSzPts val="7200"/>
              <a:buNone/>
              <a:defRPr sz="7200">
                <a:solidFill>
                  <a:schemeClr val="accent1"/>
                </a:solidFill>
              </a:defRPr>
            </a:lvl8pPr>
            <a:lvl9pPr lvl="8" algn="ctr" rtl="0">
              <a:spcBef>
                <a:spcPts val="0"/>
              </a:spcBef>
              <a:spcAft>
                <a:spcPts val="0"/>
              </a:spcAft>
              <a:buClr>
                <a:schemeClr val="accent1"/>
              </a:buClr>
              <a:buSzPts val="7200"/>
              <a:buNone/>
              <a:defRPr sz="7200">
                <a:solidFill>
                  <a:schemeClr val="accent1"/>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CUSTOM_2">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19"/>
          <p:cNvSpPr txBox="1">
            <a:spLocks noGrp="1"/>
          </p:cNvSpPr>
          <p:nvPr>
            <p:ph type="title"/>
          </p:nvPr>
        </p:nvSpPr>
        <p:spPr>
          <a:xfrm>
            <a:off x="726225" y="365150"/>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78" name="Google Shape;78;p19"/>
          <p:cNvSpPr txBox="1">
            <a:spLocks noGrp="1"/>
          </p:cNvSpPr>
          <p:nvPr>
            <p:ph type="subTitle" idx="1"/>
          </p:nvPr>
        </p:nvSpPr>
        <p:spPr>
          <a:xfrm>
            <a:off x="1384075"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79" name="Google Shape;79;p19"/>
          <p:cNvSpPr txBox="1">
            <a:spLocks noGrp="1"/>
          </p:cNvSpPr>
          <p:nvPr>
            <p:ph type="subTitle" idx="2"/>
          </p:nvPr>
        </p:nvSpPr>
        <p:spPr>
          <a:xfrm>
            <a:off x="1384075"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0" name="Google Shape;80;p19"/>
          <p:cNvSpPr txBox="1">
            <a:spLocks noGrp="1"/>
          </p:cNvSpPr>
          <p:nvPr>
            <p:ph type="subTitle" idx="3"/>
          </p:nvPr>
        </p:nvSpPr>
        <p:spPr>
          <a:xfrm>
            <a:off x="3716100"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1" name="Google Shape;81;p19"/>
          <p:cNvSpPr txBox="1">
            <a:spLocks noGrp="1"/>
          </p:cNvSpPr>
          <p:nvPr>
            <p:ph type="subTitle" idx="4"/>
          </p:nvPr>
        </p:nvSpPr>
        <p:spPr>
          <a:xfrm>
            <a:off x="3716100"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2" name="Google Shape;82;p19"/>
          <p:cNvSpPr txBox="1">
            <a:spLocks noGrp="1"/>
          </p:cNvSpPr>
          <p:nvPr>
            <p:ph type="subTitle" idx="5"/>
          </p:nvPr>
        </p:nvSpPr>
        <p:spPr>
          <a:xfrm>
            <a:off x="6048125" y="1403488"/>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3" name="Google Shape;83;p19"/>
          <p:cNvSpPr txBox="1">
            <a:spLocks noGrp="1"/>
          </p:cNvSpPr>
          <p:nvPr>
            <p:ph type="subTitle" idx="6"/>
          </p:nvPr>
        </p:nvSpPr>
        <p:spPr>
          <a:xfrm>
            <a:off x="6048125" y="1791023"/>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4" name="Google Shape;84;p19"/>
          <p:cNvSpPr txBox="1">
            <a:spLocks noGrp="1"/>
          </p:cNvSpPr>
          <p:nvPr>
            <p:ph type="subTitle" idx="7"/>
          </p:nvPr>
        </p:nvSpPr>
        <p:spPr>
          <a:xfrm>
            <a:off x="1384075"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5" name="Google Shape;85;p19"/>
          <p:cNvSpPr txBox="1">
            <a:spLocks noGrp="1"/>
          </p:cNvSpPr>
          <p:nvPr>
            <p:ph type="subTitle" idx="8"/>
          </p:nvPr>
        </p:nvSpPr>
        <p:spPr>
          <a:xfrm>
            <a:off x="1384075"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6" name="Google Shape;86;p19"/>
          <p:cNvSpPr txBox="1">
            <a:spLocks noGrp="1"/>
          </p:cNvSpPr>
          <p:nvPr>
            <p:ph type="subTitle" idx="9"/>
          </p:nvPr>
        </p:nvSpPr>
        <p:spPr>
          <a:xfrm>
            <a:off x="3716100"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7" name="Google Shape;87;p19"/>
          <p:cNvSpPr txBox="1">
            <a:spLocks noGrp="1"/>
          </p:cNvSpPr>
          <p:nvPr>
            <p:ph type="subTitle" idx="13"/>
          </p:nvPr>
        </p:nvSpPr>
        <p:spPr>
          <a:xfrm>
            <a:off x="3716100"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88" name="Google Shape;88;p19"/>
          <p:cNvSpPr txBox="1">
            <a:spLocks noGrp="1"/>
          </p:cNvSpPr>
          <p:nvPr>
            <p:ph type="subTitle" idx="14"/>
          </p:nvPr>
        </p:nvSpPr>
        <p:spPr>
          <a:xfrm>
            <a:off x="6048125" y="2919320"/>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89" name="Google Shape;89;p19"/>
          <p:cNvSpPr txBox="1">
            <a:spLocks noGrp="1"/>
          </p:cNvSpPr>
          <p:nvPr>
            <p:ph type="subTitle" idx="15"/>
          </p:nvPr>
        </p:nvSpPr>
        <p:spPr>
          <a:xfrm>
            <a:off x="6048125" y="3307498"/>
            <a:ext cx="1711800" cy="6513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3">
  <p:cSld name="CUSTOM_10">
    <p:bg>
      <p:bgPr>
        <a:blipFill>
          <a:blip r:embed="rId2">
            <a:alphaModFix/>
          </a:blip>
          <a:stretch>
            <a:fillRect/>
          </a:stretch>
        </a:blipFill>
        <a:effectLst/>
      </p:bgPr>
    </p:bg>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4">
  <p:cSld name="CUSTOM_11">
    <p:bg>
      <p:bgPr>
        <a:blipFill>
          <a:blip r:embed="rId2">
            <a:alphaModFix/>
          </a:blip>
          <a:stretch>
            <a:fillRect/>
          </a:stretch>
        </a:blipFill>
        <a:effectLst/>
      </p:bgPr>
    </p:bg>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726225" y="438312"/>
            <a:ext cx="3135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3">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5"/>
          <p:cNvSpPr txBox="1">
            <a:spLocks noGrp="1"/>
          </p:cNvSpPr>
          <p:nvPr>
            <p:ph type="title"/>
          </p:nvPr>
        </p:nvSpPr>
        <p:spPr>
          <a:xfrm>
            <a:off x="726225" y="438312"/>
            <a:ext cx="7732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7" name="Google Shape;117;p25"/>
          <p:cNvSpPr txBox="1">
            <a:spLocks noGrp="1"/>
          </p:cNvSpPr>
          <p:nvPr>
            <p:ph type="subTitle" idx="1"/>
          </p:nvPr>
        </p:nvSpPr>
        <p:spPr>
          <a:xfrm>
            <a:off x="3841425" y="1509325"/>
            <a:ext cx="4617000" cy="2631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1">
  <p:cSld name="CUSTOM_12">
    <p:bg>
      <p:bgPr>
        <a:blipFill>
          <a:blip r:embed="rId2">
            <a:alphaModFix/>
          </a:blip>
          <a:stretch>
            <a:fillRect/>
          </a:stretch>
        </a:blip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2">
  <p:cSld name="CUSTOM_13">
    <p:bg>
      <p:bgPr>
        <a:blipFill>
          <a:blip r:embed="rId2">
            <a:alphaModFix/>
          </a:blip>
          <a:stretch>
            <a:fillRect/>
          </a:stretch>
        </a:blip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082750" y="1693075"/>
            <a:ext cx="4978500" cy="20223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6000"/>
              <a:buNone/>
              <a:defRPr sz="9600">
                <a:solidFill>
                  <a:schemeClr val="lt2"/>
                </a:solidFill>
              </a:defRPr>
            </a:lvl1pPr>
            <a:lvl2pPr lvl="1" algn="ctr">
              <a:spcBef>
                <a:spcPts val="0"/>
              </a:spcBef>
              <a:spcAft>
                <a:spcPts val="0"/>
              </a:spcAft>
              <a:buClr>
                <a:schemeClr val="lt2"/>
              </a:buClr>
              <a:buSzPts val="6000"/>
              <a:buNone/>
              <a:defRPr sz="6000">
                <a:solidFill>
                  <a:schemeClr val="lt2"/>
                </a:solidFill>
              </a:defRPr>
            </a:lvl2pPr>
            <a:lvl3pPr lvl="2" algn="ctr">
              <a:spcBef>
                <a:spcPts val="0"/>
              </a:spcBef>
              <a:spcAft>
                <a:spcPts val="0"/>
              </a:spcAft>
              <a:buClr>
                <a:schemeClr val="lt2"/>
              </a:buClr>
              <a:buSzPts val="6000"/>
              <a:buNone/>
              <a:defRPr sz="6000">
                <a:solidFill>
                  <a:schemeClr val="lt2"/>
                </a:solidFill>
              </a:defRPr>
            </a:lvl3pPr>
            <a:lvl4pPr lvl="3" algn="ctr">
              <a:spcBef>
                <a:spcPts val="0"/>
              </a:spcBef>
              <a:spcAft>
                <a:spcPts val="0"/>
              </a:spcAft>
              <a:buClr>
                <a:schemeClr val="lt2"/>
              </a:buClr>
              <a:buSzPts val="6000"/>
              <a:buNone/>
              <a:defRPr sz="6000">
                <a:solidFill>
                  <a:schemeClr val="lt2"/>
                </a:solidFill>
              </a:defRPr>
            </a:lvl4pPr>
            <a:lvl5pPr lvl="4" algn="ctr">
              <a:spcBef>
                <a:spcPts val="0"/>
              </a:spcBef>
              <a:spcAft>
                <a:spcPts val="0"/>
              </a:spcAft>
              <a:buClr>
                <a:schemeClr val="lt2"/>
              </a:buClr>
              <a:buSzPts val="6000"/>
              <a:buNone/>
              <a:defRPr sz="6000">
                <a:solidFill>
                  <a:schemeClr val="lt2"/>
                </a:solidFill>
              </a:defRPr>
            </a:lvl5pPr>
            <a:lvl6pPr lvl="5" algn="ctr">
              <a:spcBef>
                <a:spcPts val="0"/>
              </a:spcBef>
              <a:spcAft>
                <a:spcPts val="0"/>
              </a:spcAft>
              <a:buClr>
                <a:schemeClr val="lt2"/>
              </a:buClr>
              <a:buSzPts val="6000"/>
              <a:buNone/>
              <a:defRPr sz="6000">
                <a:solidFill>
                  <a:schemeClr val="lt2"/>
                </a:solidFill>
              </a:defRPr>
            </a:lvl6pPr>
            <a:lvl7pPr lvl="6" algn="ctr">
              <a:spcBef>
                <a:spcPts val="0"/>
              </a:spcBef>
              <a:spcAft>
                <a:spcPts val="0"/>
              </a:spcAft>
              <a:buClr>
                <a:schemeClr val="lt2"/>
              </a:buClr>
              <a:buSzPts val="6000"/>
              <a:buNone/>
              <a:defRPr sz="6000">
                <a:solidFill>
                  <a:schemeClr val="lt2"/>
                </a:solidFill>
              </a:defRPr>
            </a:lvl7pPr>
            <a:lvl8pPr lvl="7" algn="ctr">
              <a:spcBef>
                <a:spcPts val="0"/>
              </a:spcBef>
              <a:spcAft>
                <a:spcPts val="0"/>
              </a:spcAft>
              <a:buClr>
                <a:schemeClr val="lt2"/>
              </a:buClr>
              <a:buSzPts val="6000"/>
              <a:buNone/>
              <a:defRPr sz="6000">
                <a:solidFill>
                  <a:schemeClr val="lt2"/>
                </a:solidFill>
              </a:defRPr>
            </a:lvl8pPr>
            <a:lvl9pPr lvl="8" algn="ctr">
              <a:spcBef>
                <a:spcPts val="0"/>
              </a:spcBef>
              <a:spcAft>
                <a:spcPts val="0"/>
              </a:spcAft>
              <a:buClr>
                <a:schemeClr val="lt2"/>
              </a:buClr>
              <a:buSzPts val="6000"/>
              <a:buNone/>
              <a:defRPr sz="6000">
                <a:solidFill>
                  <a:schemeClr val="lt2"/>
                </a:solidFill>
              </a:defRPr>
            </a:lvl9pPr>
          </a:lstStyle>
          <a:p>
            <a:endParaRPr/>
          </a:p>
        </p:txBody>
      </p:sp>
      <p:sp>
        <p:nvSpPr>
          <p:cNvPr id="13" name="Google Shape;13;p3"/>
          <p:cNvSpPr txBox="1">
            <a:spLocks noGrp="1"/>
          </p:cNvSpPr>
          <p:nvPr>
            <p:ph type="title" idx="2" hasCustomPrompt="1"/>
          </p:nvPr>
        </p:nvSpPr>
        <p:spPr>
          <a:xfrm>
            <a:off x="3873000" y="991088"/>
            <a:ext cx="1398000" cy="10293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434343"/>
              </a:buClr>
              <a:buSzPts val="6000"/>
              <a:buNone/>
              <a:defRPr sz="9600">
                <a:solidFill>
                  <a:srgbClr val="434343"/>
                </a:solidFill>
              </a:defRPr>
            </a:lvl1pPr>
            <a:lvl2pPr lvl="1" algn="ctr" rtl="0">
              <a:spcBef>
                <a:spcPts val="0"/>
              </a:spcBef>
              <a:spcAft>
                <a:spcPts val="0"/>
              </a:spcAft>
              <a:buClr>
                <a:srgbClr val="434343"/>
              </a:buClr>
              <a:buSzPts val="6000"/>
              <a:buNone/>
              <a:defRPr sz="6000">
                <a:solidFill>
                  <a:srgbClr val="434343"/>
                </a:solidFill>
              </a:defRPr>
            </a:lvl2pPr>
            <a:lvl3pPr lvl="2" algn="ctr" rtl="0">
              <a:spcBef>
                <a:spcPts val="0"/>
              </a:spcBef>
              <a:spcAft>
                <a:spcPts val="0"/>
              </a:spcAft>
              <a:buClr>
                <a:srgbClr val="434343"/>
              </a:buClr>
              <a:buSzPts val="6000"/>
              <a:buNone/>
              <a:defRPr sz="6000">
                <a:solidFill>
                  <a:srgbClr val="434343"/>
                </a:solidFill>
              </a:defRPr>
            </a:lvl3pPr>
            <a:lvl4pPr lvl="3" algn="ctr" rtl="0">
              <a:spcBef>
                <a:spcPts val="0"/>
              </a:spcBef>
              <a:spcAft>
                <a:spcPts val="0"/>
              </a:spcAft>
              <a:buClr>
                <a:srgbClr val="434343"/>
              </a:buClr>
              <a:buSzPts val="6000"/>
              <a:buNone/>
              <a:defRPr sz="6000">
                <a:solidFill>
                  <a:srgbClr val="434343"/>
                </a:solidFill>
              </a:defRPr>
            </a:lvl4pPr>
            <a:lvl5pPr lvl="4" algn="ctr" rtl="0">
              <a:spcBef>
                <a:spcPts val="0"/>
              </a:spcBef>
              <a:spcAft>
                <a:spcPts val="0"/>
              </a:spcAft>
              <a:buClr>
                <a:srgbClr val="434343"/>
              </a:buClr>
              <a:buSzPts val="6000"/>
              <a:buNone/>
              <a:defRPr sz="6000">
                <a:solidFill>
                  <a:srgbClr val="434343"/>
                </a:solidFill>
              </a:defRPr>
            </a:lvl5pPr>
            <a:lvl6pPr lvl="5" algn="ctr" rtl="0">
              <a:spcBef>
                <a:spcPts val="0"/>
              </a:spcBef>
              <a:spcAft>
                <a:spcPts val="0"/>
              </a:spcAft>
              <a:buClr>
                <a:srgbClr val="434343"/>
              </a:buClr>
              <a:buSzPts val="6000"/>
              <a:buNone/>
              <a:defRPr sz="6000">
                <a:solidFill>
                  <a:srgbClr val="434343"/>
                </a:solidFill>
              </a:defRPr>
            </a:lvl6pPr>
            <a:lvl7pPr lvl="6" algn="ctr" rtl="0">
              <a:spcBef>
                <a:spcPts val="0"/>
              </a:spcBef>
              <a:spcAft>
                <a:spcPts val="0"/>
              </a:spcAft>
              <a:buClr>
                <a:srgbClr val="434343"/>
              </a:buClr>
              <a:buSzPts val="6000"/>
              <a:buNone/>
              <a:defRPr sz="6000">
                <a:solidFill>
                  <a:srgbClr val="434343"/>
                </a:solidFill>
              </a:defRPr>
            </a:lvl7pPr>
            <a:lvl8pPr lvl="7" algn="ctr" rtl="0">
              <a:spcBef>
                <a:spcPts val="0"/>
              </a:spcBef>
              <a:spcAft>
                <a:spcPts val="0"/>
              </a:spcAft>
              <a:buClr>
                <a:srgbClr val="434343"/>
              </a:buClr>
              <a:buSzPts val="6000"/>
              <a:buNone/>
              <a:defRPr sz="6000">
                <a:solidFill>
                  <a:srgbClr val="434343"/>
                </a:solidFill>
              </a:defRPr>
            </a:lvl8pPr>
            <a:lvl9pPr lvl="8" algn="ctr" rtl="0">
              <a:spcBef>
                <a:spcPts val="0"/>
              </a:spcBef>
              <a:spcAft>
                <a:spcPts val="0"/>
              </a:spcAft>
              <a:buClr>
                <a:srgbClr val="434343"/>
              </a:buClr>
              <a:buSzPts val="6000"/>
              <a:buNone/>
              <a:defRPr sz="6000">
                <a:solidFill>
                  <a:srgbClr val="434343"/>
                </a:solidFill>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3">
  <p:cSld name="CUSTOM_14">
    <p:bg>
      <p:bgPr>
        <a:blipFill>
          <a:blip r:embed="rId2">
            <a:alphaModFix/>
          </a:blip>
          <a:stretch>
            <a:fillRect/>
          </a:stretch>
        </a:blip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4">
  <p:cSld name="CUSTOM_15">
    <p:bg>
      <p:bgPr>
        <a:blipFill>
          <a:blip r:embed="rId2">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 name="Google Shape;16;p4"/>
          <p:cNvSpPr txBox="1">
            <a:spLocks noGrp="1"/>
          </p:cNvSpPr>
          <p:nvPr>
            <p:ph type="subTitle" idx="1"/>
          </p:nvPr>
        </p:nvSpPr>
        <p:spPr>
          <a:xfrm>
            <a:off x="4864000" y="2089275"/>
            <a:ext cx="2802600" cy="1664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600"/>
              </a:spcBef>
              <a:spcAft>
                <a:spcPts val="0"/>
              </a:spcAft>
              <a:buNone/>
              <a:defRPr/>
            </a:lvl2pPr>
            <a:lvl3pPr lvl="2" rtl="0">
              <a:spcBef>
                <a:spcPts val="1600"/>
              </a:spcBef>
              <a:spcAft>
                <a:spcPts val="0"/>
              </a:spcAft>
              <a:buNone/>
              <a:defRPr/>
            </a:lvl3pPr>
            <a:lvl4pPr lvl="3" rtl="0">
              <a:spcBef>
                <a:spcPts val="1600"/>
              </a:spcBef>
              <a:spcAft>
                <a:spcPts val="0"/>
              </a:spcAft>
              <a:buNone/>
              <a:defRPr/>
            </a:lvl4pPr>
            <a:lvl5pPr lvl="4" rtl="0">
              <a:spcBef>
                <a:spcPts val="1600"/>
              </a:spcBef>
              <a:spcAft>
                <a:spcPts val="0"/>
              </a:spcAft>
              <a:buNone/>
              <a:defRPr/>
            </a:lvl5pPr>
            <a:lvl6pPr lvl="5" rtl="0">
              <a:spcBef>
                <a:spcPts val="1600"/>
              </a:spcBef>
              <a:spcAft>
                <a:spcPts val="0"/>
              </a:spcAft>
              <a:buNone/>
              <a:defRPr/>
            </a:lvl6pPr>
            <a:lvl7pPr lvl="6" rtl="0">
              <a:spcBef>
                <a:spcPts val="1600"/>
              </a:spcBef>
              <a:spcAft>
                <a:spcPts val="0"/>
              </a:spcAft>
              <a:buNone/>
              <a:defRPr/>
            </a:lvl7pPr>
            <a:lvl8pPr lvl="7" rtl="0">
              <a:spcBef>
                <a:spcPts val="1600"/>
              </a:spcBef>
              <a:spcAft>
                <a:spcPts val="0"/>
              </a:spcAft>
              <a:buNone/>
              <a:defRPr/>
            </a:lvl8pPr>
            <a:lvl9pPr lvl="8" rtl="0">
              <a:spcBef>
                <a:spcPts val="1600"/>
              </a:spcBef>
              <a:spcAft>
                <a:spcPts val="160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726225" y="438312"/>
            <a:ext cx="7731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 name="Google Shape;19;p5"/>
          <p:cNvSpPr txBox="1">
            <a:spLocks noGrp="1"/>
          </p:cNvSpPr>
          <p:nvPr>
            <p:ph type="subTitle" idx="1"/>
          </p:nvPr>
        </p:nvSpPr>
        <p:spPr>
          <a:xfrm>
            <a:off x="1974381" y="2828175"/>
            <a:ext cx="23484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20" name="Google Shape;20;p5"/>
          <p:cNvSpPr txBox="1">
            <a:spLocks noGrp="1"/>
          </p:cNvSpPr>
          <p:nvPr>
            <p:ph type="subTitle" idx="2"/>
          </p:nvPr>
        </p:nvSpPr>
        <p:spPr>
          <a:xfrm>
            <a:off x="1974381" y="3182126"/>
            <a:ext cx="2348400" cy="100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
        <p:nvSpPr>
          <p:cNvPr id="21" name="Google Shape;21;p5"/>
          <p:cNvSpPr txBox="1">
            <a:spLocks noGrp="1"/>
          </p:cNvSpPr>
          <p:nvPr>
            <p:ph type="subTitle" idx="3"/>
          </p:nvPr>
        </p:nvSpPr>
        <p:spPr>
          <a:xfrm>
            <a:off x="4823619" y="2828175"/>
            <a:ext cx="23460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1600"/>
              </a:spcBef>
              <a:spcAft>
                <a:spcPts val="0"/>
              </a:spcAft>
              <a:buNone/>
              <a:defRPr sz="1800">
                <a:solidFill>
                  <a:schemeClr val="accent1"/>
                </a:solidFill>
              </a:defRPr>
            </a:lvl2pPr>
            <a:lvl3pPr lvl="2" algn="ctr" rtl="0">
              <a:spcBef>
                <a:spcPts val="1600"/>
              </a:spcBef>
              <a:spcAft>
                <a:spcPts val="0"/>
              </a:spcAft>
              <a:buNone/>
              <a:defRPr sz="1800">
                <a:solidFill>
                  <a:schemeClr val="accent1"/>
                </a:solidFill>
              </a:defRPr>
            </a:lvl3pPr>
            <a:lvl4pPr lvl="3" algn="ctr" rtl="0">
              <a:spcBef>
                <a:spcPts val="1600"/>
              </a:spcBef>
              <a:spcAft>
                <a:spcPts val="0"/>
              </a:spcAft>
              <a:buNone/>
              <a:defRPr sz="1800">
                <a:solidFill>
                  <a:schemeClr val="accent1"/>
                </a:solidFill>
              </a:defRPr>
            </a:lvl4pPr>
            <a:lvl5pPr lvl="4" algn="ctr" rtl="0">
              <a:spcBef>
                <a:spcPts val="1600"/>
              </a:spcBef>
              <a:spcAft>
                <a:spcPts val="0"/>
              </a:spcAft>
              <a:buNone/>
              <a:defRPr sz="1800">
                <a:solidFill>
                  <a:schemeClr val="accent1"/>
                </a:solidFill>
              </a:defRPr>
            </a:lvl5pPr>
            <a:lvl6pPr lvl="5" algn="ctr" rtl="0">
              <a:spcBef>
                <a:spcPts val="1600"/>
              </a:spcBef>
              <a:spcAft>
                <a:spcPts val="0"/>
              </a:spcAft>
              <a:buNone/>
              <a:defRPr sz="1800">
                <a:solidFill>
                  <a:schemeClr val="accent1"/>
                </a:solidFill>
              </a:defRPr>
            </a:lvl6pPr>
            <a:lvl7pPr lvl="6" algn="ctr" rtl="0">
              <a:spcBef>
                <a:spcPts val="1600"/>
              </a:spcBef>
              <a:spcAft>
                <a:spcPts val="0"/>
              </a:spcAft>
              <a:buNone/>
              <a:defRPr sz="1800">
                <a:solidFill>
                  <a:schemeClr val="accent1"/>
                </a:solidFill>
              </a:defRPr>
            </a:lvl7pPr>
            <a:lvl8pPr lvl="7" algn="ctr" rtl="0">
              <a:spcBef>
                <a:spcPts val="1600"/>
              </a:spcBef>
              <a:spcAft>
                <a:spcPts val="0"/>
              </a:spcAft>
              <a:buNone/>
              <a:defRPr sz="1800">
                <a:solidFill>
                  <a:schemeClr val="accent1"/>
                </a:solidFill>
              </a:defRPr>
            </a:lvl8pPr>
            <a:lvl9pPr lvl="8" algn="ctr" rtl="0">
              <a:spcBef>
                <a:spcPts val="1600"/>
              </a:spcBef>
              <a:spcAft>
                <a:spcPts val="1600"/>
              </a:spcAft>
              <a:buNone/>
              <a:defRPr sz="1800">
                <a:solidFill>
                  <a:schemeClr val="accent1"/>
                </a:solidFill>
              </a:defRPr>
            </a:lvl9pPr>
          </a:lstStyle>
          <a:p>
            <a:endParaRPr/>
          </a:p>
        </p:txBody>
      </p:sp>
      <p:sp>
        <p:nvSpPr>
          <p:cNvPr id="22" name="Google Shape;22;p5"/>
          <p:cNvSpPr txBox="1">
            <a:spLocks noGrp="1"/>
          </p:cNvSpPr>
          <p:nvPr>
            <p:ph type="subTitle" idx="4"/>
          </p:nvPr>
        </p:nvSpPr>
        <p:spPr>
          <a:xfrm>
            <a:off x="4823619" y="3182126"/>
            <a:ext cx="2346000" cy="10074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726225" y="438312"/>
            <a:ext cx="23451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8"/>
        <p:cNvGrpSpPr/>
        <p:nvPr/>
      </p:nvGrpSpPr>
      <p:grpSpPr>
        <a:xfrm>
          <a:off x="0" y="0"/>
          <a:ext cx="0" cy="0"/>
          <a:chOff x="0" y="0"/>
          <a:chExt cx="0" cy="0"/>
        </a:xfrm>
      </p:grpSpPr>
      <p:sp>
        <p:nvSpPr>
          <p:cNvPr id="29" name="Google Shape;29;p8"/>
          <p:cNvSpPr txBox="1">
            <a:spLocks noGrp="1"/>
          </p:cNvSpPr>
          <p:nvPr>
            <p:ph type="title"/>
          </p:nvPr>
        </p:nvSpPr>
        <p:spPr>
          <a:xfrm>
            <a:off x="1806600" y="1467250"/>
            <a:ext cx="5530800" cy="180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1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endParaRPr/>
          </a:p>
        </p:txBody>
      </p:sp>
      <p:sp>
        <p:nvSpPr>
          <p:cNvPr id="30" name="Google Shape;30;p8"/>
          <p:cNvSpPr txBox="1">
            <a:spLocks noGrp="1"/>
          </p:cNvSpPr>
          <p:nvPr>
            <p:ph type="subTitle" idx="1"/>
          </p:nvPr>
        </p:nvSpPr>
        <p:spPr>
          <a:xfrm>
            <a:off x="2294125" y="3008875"/>
            <a:ext cx="4555800" cy="742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1600"/>
              </a:spcBef>
              <a:spcAft>
                <a:spcPts val="0"/>
              </a:spcAft>
              <a:buNone/>
              <a:defRPr/>
            </a:lvl2pPr>
            <a:lvl3pPr lvl="2" algn="ctr" rtl="0">
              <a:spcBef>
                <a:spcPts val="1600"/>
              </a:spcBef>
              <a:spcAft>
                <a:spcPts val="0"/>
              </a:spcAft>
              <a:buNone/>
              <a:defRPr/>
            </a:lvl3pPr>
            <a:lvl4pPr lvl="3" algn="ctr" rtl="0">
              <a:spcBef>
                <a:spcPts val="1600"/>
              </a:spcBef>
              <a:spcAft>
                <a:spcPts val="0"/>
              </a:spcAft>
              <a:buNone/>
              <a:defRPr/>
            </a:lvl4pPr>
            <a:lvl5pPr lvl="4" algn="ctr" rtl="0">
              <a:spcBef>
                <a:spcPts val="1600"/>
              </a:spcBef>
              <a:spcAft>
                <a:spcPts val="0"/>
              </a:spcAft>
              <a:buNone/>
              <a:defRPr/>
            </a:lvl5pPr>
            <a:lvl6pPr lvl="5" algn="ctr" rtl="0">
              <a:spcBef>
                <a:spcPts val="1600"/>
              </a:spcBef>
              <a:spcAft>
                <a:spcPts val="0"/>
              </a:spcAft>
              <a:buNone/>
              <a:defRPr/>
            </a:lvl6pPr>
            <a:lvl7pPr lvl="6" algn="ctr" rtl="0">
              <a:spcBef>
                <a:spcPts val="1600"/>
              </a:spcBef>
              <a:spcAft>
                <a:spcPts val="0"/>
              </a:spcAft>
              <a:buNone/>
              <a:defRPr/>
            </a:lvl7pPr>
            <a:lvl8pPr lvl="7" algn="ctr" rtl="0">
              <a:spcBef>
                <a:spcPts val="1600"/>
              </a:spcBef>
              <a:spcAft>
                <a:spcPts val="0"/>
              </a:spcAft>
              <a:buNone/>
              <a:defRPr/>
            </a:lvl8pPr>
            <a:lvl9pPr lvl="8" algn="ctr" rtl="0">
              <a:spcBef>
                <a:spcPts val="1600"/>
              </a:spcBef>
              <a:spcAft>
                <a:spcPts val="160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1635750" y="3139363"/>
            <a:ext cx="5872500" cy="5028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atin typeface="Quicksand"/>
                <a:ea typeface="Quicksand"/>
                <a:cs typeface="Quicksand"/>
                <a:sym typeface="Quicksand"/>
              </a:defRPr>
            </a:lvl1pPr>
            <a:lvl2pPr lvl="1" algn="ctr">
              <a:spcBef>
                <a:spcPts val="0"/>
              </a:spcBef>
              <a:spcAft>
                <a:spcPts val="0"/>
              </a:spcAft>
              <a:buSzPts val="1800"/>
              <a:buNone/>
              <a:defRPr sz="1800" b="1">
                <a:latin typeface="Quicksand"/>
                <a:ea typeface="Quicksand"/>
                <a:cs typeface="Quicksand"/>
                <a:sym typeface="Quicksand"/>
              </a:defRPr>
            </a:lvl2pPr>
            <a:lvl3pPr lvl="2" algn="ctr">
              <a:spcBef>
                <a:spcPts val="0"/>
              </a:spcBef>
              <a:spcAft>
                <a:spcPts val="0"/>
              </a:spcAft>
              <a:buSzPts val="1800"/>
              <a:buNone/>
              <a:defRPr sz="1800" b="1">
                <a:latin typeface="Quicksand"/>
                <a:ea typeface="Quicksand"/>
                <a:cs typeface="Quicksand"/>
                <a:sym typeface="Quicksand"/>
              </a:defRPr>
            </a:lvl3pPr>
            <a:lvl4pPr lvl="3" algn="ctr">
              <a:spcBef>
                <a:spcPts val="0"/>
              </a:spcBef>
              <a:spcAft>
                <a:spcPts val="0"/>
              </a:spcAft>
              <a:buSzPts val="1800"/>
              <a:buNone/>
              <a:defRPr sz="1800" b="1">
                <a:latin typeface="Quicksand"/>
                <a:ea typeface="Quicksand"/>
                <a:cs typeface="Quicksand"/>
                <a:sym typeface="Quicksand"/>
              </a:defRPr>
            </a:lvl4pPr>
            <a:lvl5pPr lvl="4" algn="ctr">
              <a:spcBef>
                <a:spcPts val="0"/>
              </a:spcBef>
              <a:spcAft>
                <a:spcPts val="0"/>
              </a:spcAft>
              <a:buSzPts val="1800"/>
              <a:buNone/>
              <a:defRPr sz="1800" b="1">
                <a:latin typeface="Quicksand"/>
                <a:ea typeface="Quicksand"/>
                <a:cs typeface="Quicksand"/>
                <a:sym typeface="Quicksand"/>
              </a:defRPr>
            </a:lvl5pPr>
            <a:lvl6pPr lvl="5" algn="ctr">
              <a:spcBef>
                <a:spcPts val="0"/>
              </a:spcBef>
              <a:spcAft>
                <a:spcPts val="0"/>
              </a:spcAft>
              <a:buSzPts val="1800"/>
              <a:buNone/>
              <a:defRPr sz="1800" b="1">
                <a:latin typeface="Quicksand"/>
                <a:ea typeface="Quicksand"/>
                <a:cs typeface="Quicksand"/>
                <a:sym typeface="Quicksand"/>
              </a:defRPr>
            </a:lvl6pPr>
            <a:lvl7pPr lvl="6" algn="ctr">
              <a:spcBef>
                <a:spcPts val="0"/>
              </a:spcBef>
              <a:spcAft>
                <a:spcPts val="0"/>
              </a:spcAft>
              <a:buSzPts val="1800"/>
              <a:buNone/>
              <a:defRPr sz="1800" b="1">
                <a:latin typeface="Quicksand"/>
                <a:ea typeface="Quicksand"/>
                <a:cs typeface="Quicksand"/>
                <a:sym typeface="Quicksand"/>
              </a:defRPr>
            </a:lvl7pPr>
            <a:lvl8pPr lvl="7" algn="ctr">
              <a:spcBef>
                <a:spcPts val="0"/>
              </a:spcBef>
              <a:spcAft>
                <a:spcPts val="0"/>
              </a:spcAft>
              <a:buSzPts val="1800"/>
              <a:buNone/>
              <a:defRPr sz="1800" b="1">
                <a:latin typeface="Quicksand"/>
                <a:ea typeface="Quicksand"/>
                <a:cs typeface="Quicksand"/>
                <a:sym typeface="Quicksand"/>
              </a:defRPr>
            </a:lvl8pPr>
            <a:lvl9pPr lvl="8" algn="ctr">
              <a:spcBef>
                <a:spcPts val="0"/>
              </a:spcBef>
              <a:spcAft>
                <a:spcPts val="0"/>
              </a:spcAft>
              <a:buSzPts val="1800"/>
              <a:buNone/>
              <a:defRPr sz="1800" b="1">
                <a:latin typeface="Quicksand"/>
                <a:ea typeface="Quicksand"/>
                <a:cs typeface="Quicksand"/>
                <a:sym typeface="Quicksand"/>
              </a:defRPr>
            </a:lvl9pPr>
          </a:lstStyle>
          <a:p>
            <a:endParaRPr/>
          </a:p>
        </p:txBody>
      </p:sp>
      <p:sp>
        <p:nvSpPr>
          <p:cNvPr id="36" name="Google Shape;36;p10"/>
          <p:cNvSpPr txBox="1">
            <a:spLocks noGrp="1"/>
          </p:cNvSpPr>
          <p:nvPr>
            <p:ph type="subTitle" idx="1"/>
          </p:nvPr>
        </p:nvSpPr>
        <p:spPr>
          <a:xfrm>
            <a:off x="2003675" y="1501338"/>
            <a:ext cx="5136600" cy="17868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sz="2400"/>
            </a:lvl1pPr>
            <a:lvl2pPr lvl="1">
              <a:spcBef>
                <a:spcPts val="1600"/>
              </a:spcBef>
              <a:spcAft>
                <a:spcPts val="0"/>
              </a:spcAft>
              <a:buSzPts val="1600"/>
              <a:buNone/>
              <a:defRPr/>
            </a:lvl2pPr>
            <a:lvl3pPr lvl="2">
              <a:spcBef>
                <a:spcPts val="1600"/>
              </a:spcBef>
              <a:spcAft>
                <a:spcPts val="0"/>
              </a:spcAft>
              <a:buSzPts val="1600"/>
              <a:buNone/>
              <a:defRPr/>
            </a:lvl3pPr>
            <a:lvl4pPr lvl="3">
              <a:spcBef>
                <a:spcPts val="1600"/>
              </a:spcBef>
              <a:spcAft>
                <a:spcPts val="0"/>
              </a:spcAft>
              <a:buSzPts val="1600"/>
              <a:buNone/>
              <a:defRPr/>
            </a:lvl4pPr>
            <a:lvl5pPr lvl="4">
              <a:spcBef>
                <a:spcPts val="1600"/>
              </a:spcBef>
              <a:spcAft>
                <a:spcPts val="0"/>
              </a:spcAft>
              <a:buSzPts val="1600"/>
              <a:buNone/>
              <a:defRPr/>
            </a:lvl5pPr>
            <a:lvl6pPr lvl="5">
              <a:spcBef>
                <a:spcPts val="1600"/>
              </a:spcBef>
              <a:spcAft>
                <a:spcPts val="0"/>
              </a:spcAft>
              <a:buSzPts val="1600"/>
              <a:buNone/>
              <a:defRPr/>
            </a:lvl6pPr>
            <a:lvl7pPr lvl="6">
              <a:spcBef>
                <a:spcPts val="1600"/>
              </a:spcBef>
              <a:spcAft>
                <a:spcPts val="0"/>
              </a:spcAft>
              <a:buSzPts val="1600"/>
              <a:buNone/>
              <a:defRPr/>
            </a:lvl7pPr>
            <a:lvl8pPr lvl="7">
              <a:spcBef>
                <a:spcPts val="1600"/>
              </a:spcBef>
              <a:spcAft>
                <a:spcPts val="0"/>
              </a:spcAft>
              <a:buSzPts val="1600"/>
              <a:buNone/>
              <a:defRPr/>
            </a:lvl8pPr>
            <a:lvl9pPr lvl="8">
              <a:spcBef>
                <a:spcPts val="1600"/>
              </a:spcBef>
              <a:spcAft>
                <a:spcPts val="1600"/>
              </a:spcAft>
              <a:buSzPts val="1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11"/>
          <p:cNvSpPr txBox="1">
            <a:spLocks noGrp="1"/>
          </p:cNvSpPr>
          <p:nvPr>
            <p:ph type="title" hasCustomPrompt="1"/>
          </p:nvPr>
        </p:nvSpPr>
        <p:spPr>
          <a:xfrm>
            <a:off x="1604163" y="1895000"/>
            <a:ext cx="5935800" cy="1007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7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9" name="Google Shape;39;p11"/>
          <p:cNvSpPr txBox="1">
            <a:spLocks noGrp="1"/>
          </p:cNvSpPr>
          <p:nvPr>
            <p:ph type="body" idx="1"/>
          </p:nvPr>
        </p:nvSpPr>
        <p:spPr>
          <a:xfrm>
            <a:off x="1604038" y="2722300"/>
            <a:ext cx="5935800" cy="5262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a:lvl1pPr>
            <a:lvl2pPr marL="914400" lvl="1" indent="-330200" algn="ctr">
              <a:spcBef>
                <a:spcPts val="1600"/>
              </a:spcBef>
              <a:spcAft>
                <a:spcPts val="0"/>
              </a:spcAft>
              <a:buSzPts val="1600"/>
              <a:buChar char="○"/>
              <a:defRPr/>
            </a:lvl2pPr>
            <a:lvl3pPr marL="1371600" lvl="2" indent="-330200" algn="ctr">
              <a:spcBef>
                <a:spcPts val="1600"/>
              </a:spcBef>
              <a:spcAft>
                <a:spcPts val="0"/>
              </a:spcAft>
              <a:buSzPts val="1600"/>
              <a:buChar char="■"/>
              <a:defRPr/>
            </a:lvl3pPr>
            <a:lvl4pPr marL="1828800" lvl="3" indent="-330200" algn="ctr">
              <a:spcBef>
                <a:spcPts val="1600"/>
              </a:spcBef>
              <a:spcAft>
                <a:spcPts val="0"/>
              </a:spcAft>
              <a:buSzPts val="1600"/>
              <a:buChar char="●"/>
              <a:defRPr/>
            </a:lvl4pPr>
            <a:lvl5pPr marL="2286000" lvl="4" indent="-330200" algn="ctr">
              <a:spcBef>
                <a:spcPts val="1600"/>
              </a:spcBef>
              <a:spcAft>
                <a:spcPts val="0"/>
              </a:spcAft>
              <a:buSzPts val="1600"/>
              <a:buChar char="○"/>
              <a:defRPr/>
            </a:lvl5pPr>
            <a:lvl6pPr marL="2743200" lvl="5" indent="-330200" algn="ctr">
              <a:spcBef>
                <a:spcPts val="1600"/>
              </a:spcBef>
              <a:spcAft>
                <a:spcPts val="0"/>
              </a:spcAft>
              <a:buSzPts val="1600"/>
              <a:buChar char="■"/>
              <a:defRPr/>
            </a:lvl6pPr>
            <a:lvl7pPr marL="3200400" lvl="6" indent="-330200" algn="ctr">
              <a:spcBef>
                <a:spcPts val="1600"/>
              </a:spcBef>
              <a:spcAft>
                <a:spcPts val="0"/>
              </a:spcAft>
              <a:buSzPts val="1600"/>
              <a:buChar char="●"/>
              <a:defRPr/>
            </a:lvl7pPr>
            <a:lvl8pPr marL="3657600" lvl="7" indent="-330200" algn="ctr">
              <a:spcBef>
                <a:spcPts val="1600"/>
              </a:spcBef>
              <a:spcAft>
                <a:spcPts val="0"/>
              </a:spcAft>
              <a:buSzPts val="1600"/>
              <a:buChar char="○"/>
              <a:defRPr/>
            </a:lvl8pPr>
            <a:lvl9pPr marL="4114800" lvl="8" indent="-330200" algn="ctr">
              <a:spcBef>
                <a:spcPts val="1600"/>
              </a:spcBef>
              <a:spcAft>
                <a:spcPts val="1600"/>
              </a:spcAft>
              <a:buSzPts val="16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38312"/>
            <a:ext cx="77322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1pPr>
            <a:lvl2pPr lvl="1">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2pPr>
            <a:lvl3pPr lvl="2">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3pPr>
            <a:lvl4pPr lvl="3">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4pPr>
            <a:lvl5pPr lvl="4">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5pPr>
            <a:lvl6pPr lvl="5">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6pPr>
            <a:lvl7pPr lvl="6">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7pPr>
            <a:lvl8pPr lvl="7">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8pPr>
            <a:lvl9pPr lvl="8">
              <a:spcBef>
                <a:spcPts val="0"/>
              </a:spcBef>
              <a:spcAft>
                <a:spcPts val="0"/>
              </a:spcAft>
              <a:buClr>
                <a:schemeClr val="lt2"/>
              </a:buClr>
              <a:buSzPts val="2800"/>
              <a:buFont typeface="Pacifico"/>
              <a:buNone/>
              <a:defRPr sz="2800">
                <a:solidFill>
                  <a:schemeClr val="lt2"/>
                </a:solidFill>
                <a:latin typeface="Pacifico"/>
                <a:ea typeface="Pacifico"/>
                <a:cs typeface="Pacifico"/>
                <a:sym typeface="Pacifico"/>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1pPr>
            <a:lvl2pPr marL="914400" lvl="1"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2pPr>
            <a:lvl3pPr marL="1371600" lvl="2"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3pPr>
            <a:lvl4pPr marL="1828800" lvl="3"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4pPr>
            <a:lvl5pPr marL="2286000" lvl="4"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5pPr>
            <a:lvl6pPr marL="2743200" lvl="5"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6pPr>
            <a:lvl7pPr marL="3200400" lvl="6"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7pPr>
            <a:lvl8pPr marL="3657600" lvl="7" indent="-330200">
              <a:lnSpc>
                <a:spcPct val="100000"/>
              </a:lnSpc>
              <a:spcBef>
                <a:spcPts val="1600"/>
              </a:spcBef>
              <a:spcAft>
                <a:spcPts val="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8pPr>
            <a:lvl9pPr marL="4114800" lvl="8" indent="-330200">
              <a:lnSpc>
                <a:spcPct val="100000"/>
              </a:lnSpc>
              <a:spcBef>
                <a:spcPts val="1600"/>
              </a:spcBef>
              <a:spcAft>
                <a:spcPts val="1600"/>
              </a:spcAft>
              <a:buClr>
                <a:srgbClr val="434343"/>
              </a:buClr>
              <a:buSzPts val="1600"/>
              <a:buFont typeface="Quicksand Light"/>
              <a:buChar char="■"/>
              <a:defRPr sz="1600">
                <a:solidFill>
                  <a:srgbClr val="434343"/>
                </a:solidFill>
                <a:latin typeface="Quicksand Light"/>
                <a:ea typeface="Quicksand Light"/>
                <a:cs typeface="Quicksand Light"/>
                <a:sym typeface="Quicksand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6" r:id="rId7"/>
    <p:sldLayoutId id="2147483657" r:id="rId8"/>
    <p:sldLayoutId id="2147483658" r:id="rId9"/>
    <p:sldLayoutId id="2147483659" r:id="rId10"/>
    <p:sldLayoutId id="2147483661" r:id="rId11"/>
    <p:sldLayoutId id="2147483662" r:id="rId12"/>
    <p:sldLayoutId id="2147483664" r:id="rId13"/>
    <p:sldLayoutId id="2147483665" r:id="rId14"/>
    <p:sldLayoutId id="2147483666" r:id="rId15"/>
    <p:sldLayoutId id="2147483670" r:id="rId16"/>
    <p:sldLayoutId id="2147483671" r:id="rId17"/>
    <p:sldLayoutId id="2147483672" r:id="rId18"/>
    <p:sldLayoutId id="2147483673" r:id="rId19"/>
    <p:sldLayoutId id="2147483674" r:id="rId20"/>
    <p:sldLayoutId id="2147483675"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29.png"/><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42.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6.jpg"/><Relationship Id="rId7"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19.png"/><Relationship Id="rId7"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18.png"/><Relationship Id="rId9"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15.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57.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15.xml"/><Relationship Id="rId5" Type="http://schemas.openxmlformats.org/officeDocument/2006/relationships/image" Target="../media/image1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hyperlink" Target="https://www.minube.com.mx/tag/museos-coahuila-z2118" TargetMode="External"/><Relationship Id="rId2" Type="http://schemas.openxmlformats.org/officeDocument/2006/relationships/hyperlink" Target="https://observatoriodelalaguna.org.mx/2020/07/piramide-poblacional-en-coahuila/" TargetMode="External"/><Relationship Id="rId1" Type="http://schemas.openxmlformats.org/officeDocument/2006/relationships/slideLayout" Target="../slideLayouts/slideLayout5.xml"/><Relationship Id="rId6" Type="http://schemas.openxmlformats.org/officeDocument/2006/relationships/hyperlink" Target="https://www.saltillo360.com/conoce-los-pueblos-magicos-de-coahuila" TargetMode="External"/><Relationship Id="rId5" Type="http://schemas.openxmlformats.org/officeDocument/2006/relationships/hyperlink" Target="https://www.bestday.com.mx/Coahuila/Atracciones/" TargetMode="External"/><Relationship Id="rId4" Type="http://schemas.openxmlformats.org/officeDocument/2006/relationships/hyperlink" Target="https://programadestinosmexico.com/que-ver/arqueologia/arqueologia-en-coahuila.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32"/>
          <p:cNvSpPr txBox="1">
            <a:spLocks noGrp="1"/>
          </p:cNvSpPr>
          <p:nvPr>
            <p:ph type="ctrTitle"/>
          </p:nvPr>
        </p:nvSpPr>
        <p:spPr>
          <a:xfrm>
            <a:off x="691994" y="144687"/>
            <a:ext cx="8000250" cy="1253067"/>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200" dirty="0">
                <a:solidFill>
                  <a:schemeClr val="tx1"/>
                </a:solidFill>
                <a:latin typeface="Miriam" panose="020B0604020202020204" pitchFamily="34" charset="-79"/>
                <a:cs typeface="Miriam" panose="020B0604020202020204" pitchFamily="34" charset="-79"/>
              </a:rPr>
              <a:t>Escuela Normal de Educación Preescolar</a:t>
            </a:r>
            <a:br>
              <a:rPr lang="en" sz="3600" dirty="0">
                <a:solidFill>
                  <a:schemeClr val="tx1"/>
                </a:solidFill>
                <a:latin typeface="Miriam" panose="020B0604020202020204" pitchFamily="34" charset="-79"/>
                <a:cs typeface="Miriam" panose="020B0604020202020204" pitchFamily="34" charset="-79"/>
              </a:rPr>
            </a:br>
            <a:r>
              <a:rPr lang="en" sz="2400" dirty="0">
                <a:solidFill>
                  <a:schemeClr val="tx1"/>
                </a:solidFill>
                <a:latin typeface="Miriam" panose="020B0604020202020204" pitchFamily="34" charset="-79"/>
                <a:cs typeface="Miriam" panose="020B0604020202020204" pitchFamily="34" charset="-79"/>
              </a:rPr>
              <a:t>Licenciatura en Preescolar</a:t>
            </a:r>
            <a:br>
              <a:rPr lang="en" sz="2800" dirty="0">
                <a:solidFill>
                  <a:schemeClr val="tx1"/>
                </a:solidFill>
                <a:latin typeface="Miriam" panose="020B0604020202020204" pitchFamily="34" charset="-79"/>
                <a:cs typeface="Miriam" panose="020B0604020202020204" pitchFamily="34" charset="-79"/>
              </a:rPr>
            </a:br>
            <a:r>
              <a:rPr lang="en" sz="2000" dirty="0">
                <a:solidFill>
                  <a:schemeClr val="tx1"/>
                </a:solidFill>
                <a:latin typeface="Miriam" panose="020B0604020202020204" pitchFamily="34" charset="-79"/>
                <a:cs typeface="Miriam" panose="020B0604020202020204" pitchFamily="34" charset="-79"/>
              </a:rPr>
              <a:t>Ciclo Escolar 2020-2021  </a:t>
            </a:r>
            <a:endParaRPr sz="3600" dirty="0">
              <a:solidFill>
                <a:schemeClr val="tx1"/>
              </a:solidFill>
              <a:latin typeface="Miriam" panose="020B0604020202020204" pitchFamily="34" charset="-79"/>
              <a:cs typeface="Miriam" panose="020B0604020202020204" pitchFamily="34" charset="-79"/>
            </a:endParaRPr>
          </a:p>
        </p:txBody>
      </p:sp>
      <p:sp>
        <p:nvSpPr>
          <p:cNvPr id="131" name="Google Shape;131;p32"/>
          <p:cNvSpPr txBox="1">
            <a:spLocks noGrp="1"/>
          </p:cNvSpPr>
          <p:nvPr>
            <p:ph type="subTitle" idx="1"/>
          </p:nvPr>
        </p:nvSpPr>
        <p:spPr>
          <a:xfrm>
            <a:off x="109600" y="2084673"/>
            <a:ext cx="8924800" cy="291414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800" b="1" dirty="0">
                <a:solidFill>
                  <a:schemeClr val="tx1"/>
                </a:solidFill>
                <a:latin typeface="Miriam" panose="020B0502050101010101" pitchFamily="34" charset="-79"/>
                <a:cs typeface="Miriam" panose="020B0502050101010101" pitchFamily="34" charset="-79"/>
              </a:rPr>
              <a:t>Optativa </a:t>
            </a:r>
          </a:p>
          <a:p>
            <a:pPr marL="0" lvl="0" indent="0" algn="ctr" rtl="0">
              <a:spcBef>
                <a:spcPts val="0"/>
              </a:spcBef>
              <a:spcAft>
                <a:spcPts val="0"/>
              </a:spcAft>
              <a:buNone/>
            </a:pPr>
            <a:r>
              <a:rPr lang="en" sz="1800" dirty="0">
                <a:solidFill>
                  <a:schemeClr val="tx1"/>
                </a:solidFill>
                <a:latin typeface="Miriam" panose="020B0502050101010101" pitchFamily="34" charset="-79"/>
                <a:cs typeface="Miriam" panose="020B0502050101010101" pitchFamily="34" charset="-79"/>
              </a:rPr>
              <a:t>Joel Rodriguez Pinal </a:t>
            </a:r>
          </a:p>
          <a:p>
            <a:pPr marL="0" lvl="0" indent="0" algn="ctr" rtl="0">
              <a:spcBef>
                <a:spcPts val="0"/>
              </a:spcBef>
              <a:spcAft>
                <a:spcPts val="0"/>
              </a:spcAft>
              <a:buNone/>
            </a:pPr>
            <a:endParaRPr lang="en" sz="1800" dirty="0">
              <a:solidFill>
                <a:schemeClr val="tx1"/>
              </a:solidFill>
              <a:latin typeface="Miriam" panose="020B0502050101010101" pitchFamily="34" charset="-79"/>
              <a:cs typeface="Miriam" panose="020B0502050101010101" pitchFamily="34" charset="-79"/>
            </a:endParaRPr>
          </a:p>
          <a:p>
            <a:pPr marL="0" lvl="0" indent="0" algn="ctr" rtl="0">
              <a:spcBef>
                <a:spcPts val="0"/>
              </a:spcBef>
              <a:spcAft>
                <a:spcPts val="0"/>
              </a:spcAft>
              <a:buNone/>
            </a:pPr>
            <a:r>
              <a:rPr lang="en" sz="1800" dirty="0">
                <a:solidFill>
                  <a:schemeClr val="tx1"/>
                </a:solidFill>
                <a:latin typeface="Miriam" panose="020B0502050101010101" pitchFamily="34" charset="-79"/>
                <a:cs typeface="Miriam" panose="020B0502050101010101" pitchFamily="34" charset="-79"/>
              </a:rPr>
              <a:t>“Conocimiento de la Entidad y las Regiones”</a:t>
            </a:r>
          </a:p>
          <a:p>
            <a:pPr marL="0" lvl="0" indent="0" algn="ctr" rtl="0">
              <a:spcBef>
                <a:spcPts val="0"/>
              </a:spcBef>
              <a:spcAft>
                <a:spcPts val="0"/>
              </a:spcAft>
              <a:buNone/>
            </a:pPr>
            <a:endParaRPr lang="en" sz="1800" dirty="0">
              <a:solidFill>
                <a:schemeClr val="tx1"/>
              </a:solidFill>
              <a:latin typeface="Miriam" panose="020B0502050101010101" pitchFamily="34" charset="-79"/>
              <a:cs typeface="Miriam" panose="020B0502050101010101" pitchFamily="34" charset="-79"/>
            </a:endParaRPr>
          </a:p>
          <a:p>
            <a:pPr marL="0" lvl="0" indent="0" algn="ctr" rtl="0">
              <a:spcBef>
                <a:spcPts val="0"/>
              </a:spcBef>
              <a:spcAft>
                <a:spcPts val="0"/>
              </a:spcAft>
              <a:buNone/>
            </a:pPr>
            <a:r>
              <a:rPr lang="en" sz="1800" dirty="0">
                <a:solidFill>
                  <a:schemeClr val="tx1"/>
                </a:solidFill>
                <a:latin typeface="Miriam" panose="020B0502050101010101" pitchFamily="34" charset="-79"/>
                <a:cs typeface="Miriam" panose="020B0502050101010101" pitchFamily="34" charset="-79"/>
              </a:rPr>
              <a:t>Ana Sofía Aguirre Fraga    #1</a:t>
            </a:r>
          </a:p>
          <a:p>
            <a:pPr marL="0" lvl="0" indent="0" algn="ctr" rtl="0">
              <a:spcBef>
                <a:spcPts val="0"/>
              </a:spcBef>
              <a:spcAft>
                <a:spcPts val="0"/>
              </a:spcAft>
              <a:buNone/>
            </a:pPr>
            <a:r>
              <a:rPr lang="en" sz="1800" dirty="0">
                <a:solidFill>
                  <a:schemeClr val="tx1"/>
                </a:solidFill>
                <a:latin typeface="Miriam" panose="020B0502050101010101" pitchFamily="34" charset="-79"/>
                <a:cs typeface="Miriam" panose="020B0502050101010101" pitchFamily="34" charset="-79"/>
              </a:rPr>
              <a:t>3er Semestre      Sección: “D”</a:t>
            </a:r>
          </a:p>
          <a:p>
            <a:pPr marL="0" lvl="0" indent="0" algn="ctr" rtl="0">
              <a:spcBef>
                <a:spcPts val="0"/>
              </a:spcBef>
              <a:spcAft>
                <a:spcPts val="0"/>
              </a:spcAft>
              <a:buNone/>
            </a:pPr>
            <a:endParaRPr lang="en" sz="1800" dirty="0">
              <a:solidFill>
                <a:schemeClr val="tx1"/>
              </a:solidFill>
              <a:latin typeface="Miriam" panose="020B0502050101010101" pitchFamily="34" charset="-79"/>
              <a:cs typeface="Miriam" panose="020B0502050101010101" pitchFamily="34" charset="-79"/>
            </a:endParaRPr>
          </a:p>
          <a:p>
            <a:pPr marL="0" lvl="0" indent="0" algn="ctr" rtl="0">
              <a:spcBef>
                <a:spcPts val="0"/>
              </a:spcBef>
              <a:spcAft>
                <a:spcPts val="0"/>
              </a:spcAft>
              <a:buNone/>
            </a:pPr>
            <a:endParaRPr lang="en" sz="1800" dirty="0">
              <a:solidFill>
                <a:schemeClr val="tx1"/>
              </a:solidFill>
              <a:latin typeface="Miriam" panose="020B0502050101010101" pitchFamily="34" charset="-79"/>
              <a:cs typeface="Miriam" panose="020B0502050101010101" pitchFamily="34" charset="-79"/>
            </a:endParaRPr>
          </a:p>
          <a:p>
            <a:pPr marL="0" lvl="0" indent="0" algn="l" rtl="0">
              <a:spcBef>
                <a:spcPts val="0"/>
              </a:spcBef>
              <a:spcAft>
                <a:spcPts val="0"/>
              </a:spcAft>
              <a:buNone/>
            </a:pPr>
            <a:r>
              <a:rPr lang="en" sz="1800" dirty="0">
                <a:solidFill>
                  <a:schemeClr val="tx1"/>
                </a:solidFill>
                <a:latin typeface="Miriam" panose="020B0502050101010101" pitchFamily="34" charset="-79"/>
                <a:cs typeface="Miriam" panose="020B0502050101010101" pitchFamily="34" charset="-79"/>
              </a:rPr>
              <a:t>Saltillo, Coahuila                                                                                      15/Octubre/2020</a:t>
            </a:r>
          </a:p>
          <a:p>
            <a:pPr marL="0" lvl="0" indent="0" algn="ctr" rtl="0">
              <a:spcBef>
                <a:spcPts val="0"/>
              </a:spcBef>
              <a:spcAft>
                <a:spcPts val="0"/>
              </a:spcAft>
              <a:buNone/>
            </a:pPr>
            <a:endParaRPr sz="1800" dirty="0">
              <a:solidFill>
                <a:schemeClr val="tx1"/>
              </a:solidFill>
              <a:latin typeface="Miriam" panose="020B0502050101010101" pitchFamily="34" charset="-79"/>
              <a:cs typeface="Miriam" panose="020B0502050101010101" pitchFamily="34" charset="-79"/>
            </a:endParaRPr>
          </a:p>
        </p:txBody>
      </p:sp>
      <p:pic>
        <p:nvPicPr>
          <p:cNvPr id="2" name="Imagen 1">
            <a:extLst>
              <a:ext uri="{FF2B5EF4-FFF2-40B4-BE49-F238E27FC236}">
                <a16:creationId xmlns:a16="http://schemas.microsoft.com/office/drawing/2014/main" id="{CA32B396-C5B2-4E4D-83E5-93BC44AD0723}"/>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138" b="95862" l="9744" r="89744">
                        <a14:foregroundMark x1="57436" y1="11034" x2="57436" y2="11034"/>
                        <a14:foregroundMark x1="57949" y1="4138" x2="57949" y2="4138"/>
                        <a14:foregroundMark x1="58462" y1="21379" x2="58462" y2="21379"/>
                        <a14:foregroundMark x1="43077" y1="86897" x2="43077" y2="86897"/>
                        <a14:foregroundMark x1="50769" y1="95862" x2="50769" y2="95862"/>
                      </a14:backgroundRemoval>
                    </a14:imgEffect>
                  </a14:imgLayer>
                </a14:imgProps>
              </a:ext>
            </a:extLst>
          </a:blip>
          <a:srcRect l="23258" r="19002"/>
          <a:stretch/>
        </p:blipFill>
        <p:spPr>
          <a:xfrm>
            <a:off x="323969" y="144687"/>
            <a:ext cx="736050" cy="9479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38"/>
          <p:cNvPicPr preferRelativeResize="0"/>
          <p:nvPr/>
        </p:nvPicPr>
        <p:blipFill>
          <a:blip r:embed="rId3">
            <a:alphaModFix/>
          </a:blip>
          <a:stretch>
            <a:fillRect/>
          </a:stretch>
        </p:blipFill>
        <p:spPr>
          <a:xfrm>
            <a:off x="4042999" y="247798"/>
            <a:ext cx="1057999" cy="980596"/>
          </a:xfrm>
          <a:prstGeom prst="rect">
            <a:avLst/>
          </a:prstGeom>
          <a:noFill/>
          <a:ln>
            <a:noFill/>
          </a:ln>
        </p:spPr>
      </p:pic>
      <p:pic>
        <p:nvPicPr>
          <p:cNvPr id="191" name="Google Shape;191;p38"/>
          <p:cNvPicPr preferRelativeResize="0"/>
          <p:nvPr/>
        </p:nvPicPr>
        <p:blipFill>
          <a:blip r:embed="rId4">
            <a:alphaModFix/>
          </a:blip>
          <a:stretch>
            <a:fillRect/>
          </a:stretch>
        </p:blipFill>
        <p:spPr>
          <a:xfrm>
            <a:off x="2077214" y="289994"/>
            <a:ext cx="1012465" cy="938400"/>
          </a:xfrm>
          <a:prstGeom prst="rect">
            <a:avLst/>
          </a:prstGeom>
          <a:noFill/>
          <a:ln>
            <a:noFill/>
          </a:ln>
        </p:spPr>
      </p:pic>
      <p:pic>
        <p:nvPicPr>
          <p:cNvPr id="192" name="Google Shape;192;p38"/>
          <p:cNvPicPr preferRelativeResize="0"/>
          <p:nvPr/>
        </p:nvPicPr>
        <p:blipFill>
          <a:blip r:embed="rId5">
            <a:alphaModFix/>
          </a:blip>
          <a:stretch>
            <a:fillRect/>
          </a:stretch>
        </p:blipFill>
        <p:spPr>
          <a:xfrm>
            <a:off x="6054318" y="268896"/>
            <a:ext cx="946589" cy="938399"/>
          </a:xfrm>
          <a:prstGeom prst="rect">
            <a:avLst/>
          </a:prstGeom>
          <a:noFill/>
          <a:ln>
            <a:noFill/>
          </a:ln>
        </p:spPr>
      </p:pic>
      <p:sp>
        <p:nvSpPr>
          <p:cNvPr id="15" name="Título 14">
            <a:extLst>
              <a:ext uri="{FF2B5EF4-FFF2-40B4-BE49-F238E27FC236}">
                <a16:creationId xmlns:a16="http://schemas.microsoft.com/office/drawing/2014/main" id="{7DB85630-E97C-470E-9709-FD05C9EC0482}"/>
              </a:ext>
            </a:extLst>
          </p:cNvPr>
          <p:cNvSpPr>
            <a:spLocks noGrp="1"/>
          </p:cNvSpPr>
          <p:nvPr>
            <p:ph type="title"/>
          </p:nvPr>
        </p:nvSpPr>
        <p:spPr>
          <a:xfrm>
            <a:off x="2192198" y="451745"/>
            <a:ext cx="4838821" cy="572700"/>
          </a:xfrm>
        </p:spPr>
        <p:txBody>
          <a:bodyPr/>
          <a:lstStyle/>
          <a:p>
            <a:r>
              <a:rPr lang="es-MX" sz="4000" dirty="0">
                <a:solidFill>
                  <a:schemeClr val="tx1"/>
                </a:solidFill>
                <a:latin typeface="Modern Love Caps" panose="04070805081001020A01" pitchFamily="82" charset="0"/>
              </a:rPr>
              <a:t>Lugares Arqueológicos </a:t>
            </a:r>
          </a:p>
        </p:txBody>
      </p:sp>
      <p:pic>
        <p:nvPicPr>
          <p:cNvPr id="16" name="Imagen 15">
            <a:extLst>
              <a:ext uri="{FF2B5EF4-FFF2-40B4-BE49-F238E27FC236}">
                <a16:creationId xmlns:a16="http://schemas.microsoft.com/office/drawing/2014/main" id="{6DE7E8ED-388A-4CE2-A9E0-3E4B0AEC1DE0}"/>
              </a:ext>
            </a:extLst>
          </p:cNvPr>
          <p:cNvPicPr>
            <a:picLocks noChangeAspect="1"/>
          </p:cNvPicPr>
          <p:nvPr/>
        </p:nvPicPr>
        <p:blipFill>
          <a:blip r:embed="rId6"/>
          <a:stretch>
            <a:fillRect/>
          </a:stretch>
        </p:blipFill>
        <p:spPr>
          <a:xfrm>
            <a:off x="687461" y="1304192"/>
            <a:ext cx="1268090" cy="1268090"/>
          </a:xfrm>
          <a:prstGeom prst="rect">
            <a:avLst/>
          </a:prstGeom>
        </p:spPr>
      </p:pic>
      <p:pic>
        <p:nvPicPr>
          <p:cNvPr id="17" name="Imagen 16">
            <a:extLst>
              <a:ext uri="{FF2B5EF4-FFF2-40B4-BE49-F238E27FC236}">
                <a16:creationId xmlns:a16="http://schemas.microsoft.com/office/drawing/2014/main" id="{A5EB0119-AF10-4244-B182-4B23D92AE9D5}"/>
              </a:ext>
            </a:extLst>
          </p:cNvPr>
          <p:cNvPicPr>
            <a:picLocks noChangeAspect="1"/>
          </p:cNvPicPr>
          <p:nvPr/>
        </p:nvPicPr>
        <p:blipFill>
          <a:blip r:embed="rId7"/>
          <a:stretch>
            <a:fillRect/>
          </a:stretch>
        </p:blipFill>
        <p:spPr>
          <a:xfrm>
            <a:off x="3659912" y="1304192"/>
            <a:ext cx="1267558" cy="1267558"/>
          </a:xfrm>
          <a:prstGeom prst="rect">
            <a:avLst/>
          </a:prstGeom>
        </p:spPr>
      </p:pic>
      <p:sp>
        <p:nvSpPr>
          <p:cNvPr id="40" name="CuadroTexto 39">
            <a:extLst>
              <a:ext uri="{FF2B5EF4-FFF2-40B4-BE49-F238E27FC236}">
                <a16:creationId xmlns:a16="http://schemas.microsoft.com/office/drawing/2014/main" id="{BCA18451-82E8-4BCA-BD2E-E3008C730040}"/>
              </a:ext>
            </a:extLst>
          </p:cNvPr>
          <p:cNvSpPr txBox="1"/>
          <p:nvPr/>
        </p:nvSpPr>
        <p:spPr>
          <a:xfrm>
            <a:off x="3842507" y="2647548"/>
            <a:ext cx="902368" cy="307777"/>
          </a:xfrm>
          <a:prstGeom prst="rect">
            <a:avLst/>
          </a:prstGeom>
          <a:noFill/>
        </p:spPr>
        <p:txBody>
          <a:bodyPr wrap="square">
            <a:spAutoFit/>
          </a:bodyPr>
          <a:lstStyle/>
          <a:p>
            <a:r>
              <a:rPr lang="es-MX" dirty="0"/>
              <a:t>Narihua</a:t>
            </a:r>
          </a:p>
        </p:txBody>
      </p:sp>
      <p:sp>
        <p:nvSpPr>
          <p:cNvPr id="44" name="CuadroTexto 43">
            <a:extLst>
              <a:ext uri="{FF2B5EF4-FFF2-40B4-BE49-F238E27FC236}">
                <a16:creationId xmlns:a16="http://schemas.microsoft.com/office/drawing/2014/main" id="{8C541A77-5388-4CEB-B1AE-D1BB7913CED3}"/>
              </a:ext>
            </a:extLst>
          </p:cNvPr>
          <p:cNvSpPr txBox="1"/>
          <p:nvPr/>
        </p:nvSpPr>
        <p:spPr>
          <a:xfrm>
            <a:off x="435199" y="2652080"/>
            <a:ext cx="1756999" cy="307777"/>
          </a:xfrm>
          <a:prstGeom prst="rect">
            <a:avLst/>
          </a:prstGeom>
          <a:noFill/>
        </p:spPr>
        <p:txBody>
          <a:bodyPr wrap="square">
            <a:spAutoFit/>
          </a:bodyPr>
          <a:lstStyle/>
          <a:p>
            <a:r>
              <a:rPr lang="es-MX" dirty="0"/>
              <a:t>Cuevas Mortuorias</a:t>
            </a:r>
          </a:p>
        </p:txBody>
      </p:sp>
      <p:pic>
        <p:nvPicPr>
          <p:cNvPr id="22" name="Imagen 21">
            <a:extLst>
              <a:ext uri="{FF2B5EF4-FFF2-40B4-BE49-F238E27FC236}">
                <a16:creationId xmlns:a16="http://schemas.microsoft.com/office/drawing/2014/main" id="{9A0D5B78-E658-4616-A578-8F961D9DEDAE}"/>
              </a:ext>
            </a:extLst>
          </p:cNvPr>
          <p:cNvPicPr>
            <a:picLocks noChangeAspect="1"/>
          </p:cNvPicPr>
          <p:nvPr/>
        </p:nvPicPr>
        <p:blipFill>
          <a:blip r:embed="rId8"/>
          <a:stretch>
            <a:fillRect/>
          </a:stretch>
        </p:blipFill>
        <p:spPr>
          <a:xfrm>
            <a:off x="6795935" y="1303660"/>
            <a:ext cx="1268090" cy="1268090"/>
          </a:xfrm>
          <a:prstGeom prst="rect">
            <a:avLst/>
          </a:prstGeom>
        </p:spPr>
      </p:pic>
      <p:sp>
        <p:nvSpPr>
          <p:cNvPr id="47" name="CuadroTexto 46">
            <a:extLst>
              <a:ext uri="{FF2B5EF4-FFF2-40B4-BE49-F238E27FC236}">
                <a16:creationId xmlns:a16="http://schemas.microsoft.com/office/drawing/2014/main" id="{9C66E212-C628-4C0E-86C2-E9981D1286B7}"/>
              </a:ext>
            </a:extLst>
          </p:cNvPr>
          <p:cNvSpPr txBox="1"/>
          <p:nvPr/>
        </p:nvSpPr>
        <p:spPr>
          <a:xfrm>
            <a:off x="6678006" y="2697076"/>
            <a:ext cx="1503947" cy="307777"/>
          </a:xfrm>
          <a:prstGeom prst="rect">
            <a:avLst/>
          </a:prstGeom>
          <a:noFill/>
        </p:spPr>
        <p:txBody>
          <a:bodyPr wrap="square">
            <a:spAutoFit/>
          </a:bodyPr>
          <a:lstStyle/>
          <a:p>
            <a:r>
              <a:rPr lang="es-MX" dirty="0"/>
              <a:t>Rincón Colorado</a:t>
            </a:r>
          </a:p>
        </p:txBody>
      </p:sp>
      <p:pic>
        <p:nvPicPr>
          <p:cNvPr id="24" name="Imagen 23">
            <a:extLst>
              <a:ext uri="{FF2B5EF4-FFF2-40B4-BE49-F238E27FC236}">
                <a16:creationId xmlns:a16="http://schemas.microsoft.com/office/drawing/2014/main" id="{071D6402-00B9-429F-98DE-302536445DD5}"/>
              </a:ext>
            </a:extLst>
          </p:cNvPr>
          <p:cNvPicPr>
            <a:picLocks noChangeAspect="1"/>
          </p:cNvPicPr>
          <p:nvPr/>
        </p:nvPicPr>
        <p:blipFill>
          <a:blip r:embed="rId9"/>
          <a:stretch>
            <a:fillRect/>
          </a:stretch>
        </p:blipFill>
        <p:spPr>
          <a:xfrm>
            <a:off x="2192198" y="3003745"/>
            <a:ext cx="1268090" cy="1268090"/>
          </a:xfrm>
          <a:prstGeom prst="rect">
            <a:avLst/>
          </a:prstGeom>
        </p:spPr>
      </p:pic>
      <p:sp>
        <p:nvSpPr>
          <p:cNvPr id="50" name="CuadroTexto 49">
            <a:extLst>
              <a:ext uri="{FF2B5EF4-FFF2-40B4-BE49-F238E27FC236}">
                <a16:creationId xmlns:a16="http://schemas.microsoft.com/office/drawing/2014/main" id="{28DFCDCE-B68C-4BCD-B92B-2E8D77E459D3}"/>
              </a:ext>
            </a:extLst>
          </p:cNvPr>
          <p:cNvSpPr txBox="1"/>
          <p:nvPr/>
        </p:nvSpPr>
        <p:spPr>
          <a:xfrm>
            <a:off x="1193577" y="4537866"/>
            <a:ext cx="3265331" cy="307777"/>
          </a:xfrm>
          <a:prstGeom prst="rect">
            <a:avLst/>
          </a:prstGeom>
          <a:noFill/>
        </p:spPr>
        <p:txBody>
          <a:bodyPr wrap="square">
            <a:spAutoFit/>
          </a:bodyPr>
          <a:lstStyle/>
          <a:p>
            <a:r>
              <a:rPr lang="es-ES" dirty="0"/>
              <a:t>Cueva del Perico y Cueva del Tabaco</a:t>
            </a:r>
            <a:endParaRPr lang="es-MX" dirty="0"/>
          </a:p>
        </p:txBody>
      </p:sp>
      <p:pic>
        <p:nvPicPr>
          <p:cNvPr id="26" name="Imagen 25">
            <a:extLst>
              <a:ext uri="{FF2B5EF4-FFF2-40B4-BE49-F238E27FC236}">
                <a16:creationId xmlns:a16="http://schemas.microsoft.com/office/drawing/2014/main" id="{C152190C-5AA0-4ECE-877A-C51FC66214D3}"/>
              </a:ext>
            </a:extLst>
          </p:cNvPr>
          <p:cNvPicPr>
            <a:picLocks noChangeAspect="1"/>
          </p:cNvPicPr>
          <p:nvPr/>
        </p:nvPicPr>
        <p:blipFill>
          <a:blip r:embed="rId10"/>
          <a:stretch>
            <a:fillRect/>
          </a:stretch>
        </p:blipFill>
        <p:spPr>
          <a:xfrm>
            <a:off x="5409916" y="2955325"/>
            <a:ext cx="1268090" cy="1268090"/>
          </a:xfrm>
          <a:prstGeom prst="rect">
            <a:avLst/>
          </a:prstGeom>
        </p:spPr>
      </p:pic>
      <p:sp>
        <p:nvSpPr>
          <p:cNvPr id="53" name="CuadroTexto 52">
            <a:extLst>
              <a:ext uri="{FF2B5EF4-FFF2-40B4-BE49-F238E27FC236}">
                <a16:creationId xmlns:a16="http://schemas.microsoft.com/office/drawing/2014/main" id="{FECD81A1-0389-4EEE-A057-192BE5BA854A}"/>
              </a:ext>
            </a:extLst>
          </p:cNvPr>
          <p:cNvSpPr txBox="1"/>
          <p:nvPr/>
        </p:nvSpPr>
        <p:spPr>
          <a:xfrm>
            <a:off x="5432074" y="4535345"/>
            <a:ext cx="1267558" cy="307777"/>
          </a:xfrm>
          <a:prstGeom prst="rect">
            <a:avLst/>
          </a:prstGeom>
          <a:noFill/>
        </p:spPr>
        <p:txBody>
          <a:bodyPr wrap="square">
            <a:spAutoFit/>
          </a:bodyPr>
          <a:lstStyle/>
          <a:p>
            <a:r>
              <a:rPr lang="es-MX" dirty="0"/>
              <a:t>El Huizachal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6" name="CuadroTexto 5">
            <a:extLst>
              <a:ext uri="{FF2B5EF4-FFF2-40B4-BE49-F238E27FC236}">
                <a16:creationId xmlns:a16="http://schemas.microsoft.com/office/drawing/2014/main" id="{2B10B151-E551-4AB5-BAE9-B46AFB9CFC55}"/>
              </a:ext>
            </a:extLst>
          </p:cNvPr>
          <p:cNvSpPr txBox="1"/>
          <p:nvPr/>
        </p:nvSpPr>
        <p:spPr>
          <a:xfrm>
            <a:off x="350978" y="390143"/>
            <a:ext cx="3162243" cy="1200329"/>
          </a:xfrm>
          <a:prstGeom prst="rect">
            <a:avLst/>
          </a:prstGeom>
          <a:noFill/>
        </p:spPr>
        <p:txBody>
          <a:bodyPr wrap="square">
            <a:spAutoFit/>
          </a:bodyPr>
          <a:lstStyle/>
          <a:p>
            <a:pPr algn="ctr"/>
            <a:r>
              <a:rPr lang="es-MX" sz="3600" dirty="0">
                <a:latin typeface="Modern Love" panose="04090805081005020601" pitchFamily="82" charset="0"/>
              </a:rPr>
              <a:t>Cuevas Mortuorias</a:t>
            </a:r>
          </a:p>
        </p:txBody>
      </p:sp>
      <p:pic>
        <p:nvPicPr>
          <p:cNvPr id="7" name="Imagen 6">
            <a:extLst>
              <a:ext uri="{FF2B5EF4-FFF2-40B4-BE49-F238E27FC236}">
                <a16:creationId xmlns:a16="http://schemas.microsoft.com/office/drawing/2014/main" id="{C49D027C-875C-49C9-AEC4-CB8A93CAC8F7}"/>
              </a:ext>
            </a:extLst>
          </p:cNvPr>
          <p:cNvPicPr>
            <a:picLocks noChangeAspect="1"/>
          </p:cNvPicPr>
          <p:nvPr/>
        </p:nvPicPr>
        <p:blipFill>
          <a:blip r:embed="rId3"/>
          <a:stretch>
            <a:fillRect/>
          </a:stretch>
        </p:blipFill>
        <p:spPr>
          <a:xfrm>
            <a:off x="664009" y="1785455"/>
            <a:ext cx="2967902" cy="2967902"/>
          </a:xfrm>
          <a:prstGeom prst="rect">
            <a:avLst/>
          </a:prstGeom>
        </p:spPr>
      </p:pic>
      <p:sp>
        <p:nvSpPr>
          <p:cNvPr id="13" name="CuadroTexto 12">
            <a:extLst>
              <a:ext uri="{FF2B5EF4-FFF2-40B4-BE49-F238E27FC236}">
                <a16:creationId xmlns:a16="http://schemas.microsoft.com/office/drawing/2014/main" id="{93F8C44E-19B5-4288-B70E-462C688FECAC}"/>
              </a:ext>
            </a:extLst>
          </p:cNvPr>
          <p:cNvSpPr txBox="1"/>
          <p:nvPr/>
        </p:nvSpPr>
        <p:spPr>
          <a:xfrm>
            <a:off x="4716379" y="733697"/>
            <a:ext cx="3982453" cy="3539430"/>
          </a:xfrm>
          <a:prstGeom prst="rect">
            <a:avLst/>
          </a:prstGeom>
          <a:noFill/>
        </p:spPr>
        <p:txBody>
          <a:bodyPr wrap="square">
            <a:spAutoFit/>
          </a:bodyPr>
          <a:lstStyle/>
          <a:p>
            <a:r>
              <a:rPr lang="es-ES" b="0" i="0" dirty="0">
                <a:solidFill>
                  <a:srgbClr val="333333"/>
                </a:solidFill>
                <a:effectLst/>
                <a:latin typeface="Arial" panose="020B0604020202020204" pitchFamily="34" charset="0"/>
                <a:cs typeface="Arial" panose="020B0604020202020204" pitchFamily="34" charset="0"/>
              </a:rPr>
              <a:t>En la región de la Comarca Lagunera se localiza un extenso corredor con cuevas mortuorias que han sido registradas desde el siglo XIX. También se tienen registradas cuevas mortuorias en Ocampo, San Pedro de las Colonias, Cuatrociénegas y Francisco I. Madero. Sin embargo, la cueva mortuoria más importante del norte de México es la Cueva de la Candelaria, situada en el Valle de las Delicias, que constituye el límite norte de la Comarca Lagunera.</a:t>
            </a:r>
          </a:p>
          <a:p>
            <a:r>
              <a:rPr lang="es-ES" b="0" i="0" dirty="0">
                <a:solidFill>
                  <a:srgbClr val="333333"/>
                </a:solidFill>
                <a:effectLst/>
                <a:latin typeface="Arial" panose="020B0604020202020204" pitchFamily="34" charset="0"/>
                <a:cs typeface="Arial" panose="020B0604020202020204" pitchFamily="34" charset="0"/>
              </a:rPr>
              <a:t>En éstas cuevas se han encontrado una gran diversidad de restos arqueológicos, como artefactos de lítica tallada, restos de sandalias de fibra, ligamentos de calabazos y adornos de concha, entre otros.</a:t>
            </a:r>
            <a:endParaRPr lang="es-MX" dirty="0">
              <a:latin typeface="Arial" panose="020B0604020202020204" pitchFamily="34" charset="0"/>
              <a:cs typeface="Arial" panose="020B0604020202020204" pitchFamily="34" charset="0"/>
            </a:endParaRPr>
          </a:p>
        </p:txBody>
      </p:sp>
      <p:sp>
        <p:nvSpPr>
          <p:cNvPr id="11" name="Rectángulo: esquinas redondeadas 10">
            <a:extLst>
              <a:ext uri="{FF2B5EF4-FFF2-40B4-BE49-F238E27FC236}">
                <a16:creationId xmlns:a16="http://schemas.microsoft.com/office/drawing/2014/main" id="{6A840869-AFC5-4FBB-929F-B8493806056D}"/>
              </a:ext>
            </a:extLst>
          </p:cNvPr>
          <p:cNvSpPr/>
          <p:nvPr/>
        </p:nvSpPr>
        <p:spPr>
          <a:xfrm>
            <a:off x="4366016" y="4409803"/>
            <a:ext cx="4332816" cy="529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chemeClr val="bg1"/>
                </a:solidFill>
                <a:effectLst/>
                <a:latin typeface="Arial" panose="020B0604020202020204" pitchFamily="34" charset="0"/>
                <a:cs typeface="Arial" panose="020B0604020202020204" pitchFamily="34" charset="0"/>
              </a:rPr>
              <a:t>Se ubican en la Sierra La Candelaria, en la ladera noeste.</a:t>
            </a:r>
            <a:endParaRPr lang="es-MX"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2" name="CuadroTexto 11">
            <a:extLst>
              <a:ext uri="{FF2B5EF4-FFF2-40B4-BE49-F238E27FC236}">
                <a16:creationId xmlns:a16="http://schemas.microsoft.com/office/drawing/2014/main" id="{8DB77B0E-65AD-43B4-B888-B1E8FAD4A1FA}"/>
              </a:ext>
            </a:extLst>
          </p:cNvPr>
          <p:cNvSpPr txBox="1"/>
          <p:nvPr/>
        </p:nvSpPr>
        <p:spPr>
          <a:xfrm>
            <a:off x="5996618" y="860067"/>
            <a:ext cx="2475061" cy="769441"/>
          </a:xfrm>
          <a:prstGeom prst="rect">
            <a:avLst/>
          </a:prstGeom>
          <a:noFill/>
        </p:spPr>
        <p:txBody>
          <a:bodyPr wrap="square">
            <a:spAutoFit/>
          </a:bodyPr>
          <a:lstStyle/>
          <a:p>
            <a:r>
              <a:rPr lang="es-MX" sz="4400" dirty="0">
                <a:latin typeface="Modern Love" panose="04090805081005020601" pitchFamily="82" charset="0"/>
              </a:rPr>
              <a:t>Narihua</a:t>
            </a:r>
          </a:p>
        </p:txBody>
      </p:sp>
      <p:pic>
        <p:nvPicPr>
          <p:cNvPr id="13" name="Imagen 12">
            <a:extLst>
              <a:ext uri="{FF2B5EF4-FFF2-40B4-BE49-F238E27FC236}">
                <a16:creationId xmlns:a16="http://schemas.microsoft.com/office/drawing/2014/main" id="{800C5242-4744-416A-B5C1-DB6E58C41ED3}"/>
              </a:ext>
            </a:extLst>
          </p:cNvPr>
          <p:cNvPicPr>
            <a:picLocks noChangeAspect="1"/>
          </p:cNvPicPr>
          <p:nvPr/>
        </p:nvPicPr>
        <p:blipFill>
          <a:blip r:embed="rId3"/>
          <a:stretch>
            <a:fillRect/>
          </a:stretch>
        </p:blipFill>
        <p:spPr>
          <a:xfrm>
            <a:off x="5558357" y="1629508"/>
            <a:ext cx="3026713" cy="3026713"/>
          </a:xfrm>
          <a:prstGeom prst="rect">
            <a:avLst/>
          </a:prstGeom>
        </p:spPr>
      </p:pic>
      <p:sp>
        <p:nvSpPr>
          <p:cNvPr id="26" name="CuadroTexto 25">
            <a:extLst>
              <a:ext uri="{FF2B5EF4-FFF2-40B4-BE49-F238E27FC236}">
                <a16:creationId xmlns:a16="http://schemas.microsoft.com/office/drawing/2014/main" id="{BAC4C600-1E34-4D46-9DAA-95C31B48E56B}"/>
              </a:ext>
            </a:extLst>
          </p:cNvPr>
          <p:cNvSpPr txBox="1"/>
          <p:nvPr/>
        </p:nvSpPr>
        <p:spPr>
          <a:xfrm>
            <a:off x="630982" y="535214"/>
            <a:ext cx="4114800" cy="3539430"/>
          </a:xfrm>
          <a:prstGeom prst="rect">
            <a:avLst/>
          </a:prstGeom>
          <a:noFill/>
        </p:spPr>
        <p:txBody>
          <a:bodyPr wrap="square">
            <a:spAutoFit/>
          </a:bodyPr>
          <a:lstStyle/>
          <a:p>
            <a:pPr algn="l"/>
            <a:r>
              <a:rPr lang="es-ES" b="0" i="0" dirty="0">
                <a:solidFill>
                  <a:srgbClr val="333333"/>
                </a:solidFill>
                <a:effectLst/>
                <a:latin typeface="Arial" panose="020B0604020202020204" pitchFamily="34" charset="0"/>
                <a:cs typeface="Arial" panose="020B0604020202020204" pitchFamily="34" charset="0"/>
              </a:rPr>
              <a:t>Es un bello valle con una gran cantidad de rocas decoradas con petroglifos tallados por las tribus que habitaron esta zona, la mayor parte de ellos se ubican en la base de las montañas.</a:t>
            </a:r>
          </a:p>
          <a:p>
            <a:pPr algn="l"/>
            <a:r>
              <a:rPr lang="es-ES" b="0" i="0" dirty="0">
                <a:solidFill>
                  <a:srgbClr val="333333"/>
                </a:solidFill>
                <a:effectLst/>
                <a:latin typeface="Arial" panose="020B0604020202020204" pitchFamily="34" charset="0"/>
                <a:cs typeface="Arial" panose="020B0604020202020204" pitchFamily="34" charset="0"/>
              </a:rPr>
              <a:t>Estos grabados reproducen figuras geométricas, animales, vegetales, seres humanos, estrellas y soles.</a:t>
            </a:r>
          </a:p>
          <a:p>
            <a:pPr algn="l"/>
            <a:r>
              <a:rPr lang="es-ES" b="0" i="0" dirty="0">
                <a:solidFill>
                  <a:srgbClr val="333333"/>
                </a:solidFill>
                <a:effectLst/>
                <a:latin typeface="Arial" panose="020B0604020202020204" pitchFamily="34" charset="0"/>
                <a:cs typeface="Arial" panose="020B0604020202020204" pitchFamily="34" charset="0"/>
              </a:rPr>
              <a:t>Se cree que Narihua estuvo ocupado desde el año 2500 a.C., aunque es probable que haya estado ocupado en otros tiempos también.</a:t>
            </a:r>
          </a:p>
          <a:p>
            <a:pPr algn="l"/>
            <a:r>
              <a:rPr lang="es-ES" b="0" i="0" dirty="0">
                <a:solidFill>
                  <a:srgbClr val="333333"/>
                </a:solidFill>
                <a:effectLst/>
                <a:latin typeface="Arial" panose="020B0604020202020204" pitchFamily="34" charset="0"/>
                <a:cs typeface="Arial" panose="020B0604020202020204" pitchFamily="34" charset="0"/>
              </a:rPr>
              <a:t>En el área también se ubica el casco de la hacienda de Narigua con una iglesia con claros rasgos góticos.</a:t>
            </a:r>
          </a:p>
          <a:p>
            <a:pPr algn="l"/>
            <a:r>
              <a:rPr lang="es-ES" b="0" i="0" dirty="0">
                <a:solidFill>
                  <a:srgbClr val="333333"/>
                </a:solidFill>
                <a:effectLst/>
                <a:latin typeface="Arial" panose="020B0604020202020204" pitchFamily="34" charset="0"/>
                <a:cs typeface="Arial" panose="020B0604020202020204" pitchFamily="34" charset="0"/>
              </a:rPr>
              <a:t>Es posible acampar en el sitio, aunque hay que tomar en cuenta que los días son cálidos y secos y que en las noches baja mucho la temperatura.</a:t>
            </a:r>
          </a:p>
        </p:txBody>
      </p:sp>
      <p:sp>
        <p:nvSpPr>
          <p:cNvPr id="15" name="Rectángulo: esquinas redondeadas 14">
            <a:extLst>
              <a:ext uri="{FF2B5EF4-FFF2-40B4-BE49-F238E27FC236}">
                <a16:creationId xmlns:a16="http://schemas.microsoft.com/office/drawing/2014/main" id="{D97467F8-6E39-49E3-BFF8-B4A04151AA96}"/>
              </a:ext>
            </a:extLst>
          </p:cNvPr>
          <p:cNvSpPr/>
          <p:nvPr/>
        </p:nvSpPr>
        <p:spPr>
          <a:xfrm>
            <a:off x="672321" y="4319337"/>
            <a:ext cx="4332816" cy="5293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chemeClr val="bg1"/>
                </a:solidFill>
                <a:effectLst/>
                <a:latin typeface="Arial" panose="020B0604020202020204" pitchFamily="34" charset="0"/>
                <a:cs typeface="Arial" panose="020B0604020202020204" pitchFamily="34" charset="0"/>
              </a:rPr>
              <a:t>Se ubica en el Municipio de General Cepeda en la Sierra El Pinal.</a:t>
            </a:r>
            <a:endParaRPr lang="es-MX"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42"/>
          <p:cNvPicPr preferRelativeResize="0"/>
          <p:nvPr/>
        </p:nvPicPr>
        <p:blipFill>
          <a:blip r:embed="rId3">
            <a:alphaModFix/>
          </a:blip>
          <a:stretch>
            <a:fillRect/>
          </a:stretch>
        </p:blipFill>
        <p:spPr>
          <a:xfrm>
            <a:off x="1472785" y="1403333"/>
            <a:ext cx="3230125" cy="2993800"/>
          </a:xfrm>
          <a:prstGeom prst="rect">
            <a:avLst/>
          </a:prstGeom>
          <a:noFill/>
          <a:ln>
            <a:noFill/>
          </a:ln>
        </p:spPr>
      </p:pic>
      <p:pic>
        <p:nvPicPr>
          <p:cNvPr id="287" name="Google Shape;287;p42"/>
          <p:cNvPicPr preferRelativeResize="0"/>
          <p:nvPr/>
        </p:nvPicPr>
        <p:blipFill>
          <a:blip r:embed="rId4">
            <a:alphaModFix amt="65000"/>
          </a:blip>
          <a:stretch>
            <a:fillRect/>
          </a:stretch>
        </p:blipFill>
        <p:spPr>
          <a:xfrm rot="5400000">
            <a:off x="1054408" y="1313533"/>
            <a:ext cx="1598424" cy="1582650"/>
          </a:xfrm>
          <a:prstGeom prst="rect">
            <a:avLst/>
          </a:prstGeom>
          <a:noFill/>
          <a:ln>
            <a:noFill/>
          </a:ln>
        </p:spPr>
      </p:pic>
      <p:sp>
        <p:nvSpPr>
          <p:cNvPr id="6" name="CuadroTexto 5">
            <a:extLst>
              <a:ext uri="{FF2B5EF4-FFF2-40B4-BE49-F238E27FC236}">
                <a16:creationId xmlns:a16="http://schemas.microsoft.com/office/drawing/2014/main" id="{0EF859CA-05D1-45C2-A386-AEE6A0A1C38D}"/>
              </a:ext>
            </a:extLst>
          </p:cNvPr>
          <p:cNvSpPr txBox="1"/>
          <p:nvPr/>
        </p:nvSpPr>
        <p:spPr>
          <a:xfrm>
            <a:off x="708100" y="384993"/>
            <a:ext cx="3873689" cy="646331"/>
          </a:xfrm>
          <a:prstGeom prst="rect">
            <a:avLst/>
          </a:prstGeom>
          <a:noFill/>
        </p:spPr>
        <p:txBody>
          <a:bodyPr wrap="square">
            <a:spAutoFit/>
          </a:bodyPr>
          <a:lstStyle/>
          <a:p>
            <a:r>
              <a:rPr lang="es-MX" sz="3600" dirty="0">
                <a:latin typeface="Modern Love" panose="04090805081005020601" pitchFamily="82" charset="0"/>
              </a:rPr>
              <a:t>Rincón Colorado</a:t>
            </a:r>
          </a:p>
        </p:txBody>
      </p:sp>
      <p:sp>
        <p:nvSpPr>
          <p:cNvPr id="15" name="CuadroTexto 14">
            <a:extLst>
              <a:ext uri="{FF2B5EF4-FFF2-40B4-BE49-F238E27FC236}">
                <a16:creationId xmlns:a16="http://schemas.microsoft.com/office/drawing/2014/main" id="{ECAAC51B-01E3-4DD0-A4CE-3391410C8F93}"/>
              </a:ext>
            </a:extLst>
          </p:cNvPr>
          <p:cNvSpPr txBox="1"/>
          <p:nvPr/>
        </p:nvSpPr>
        <p:spPr>
          <a:xfrm>
            <a:off x="5113400" y="417212"/>
            <a:ext cx="3562173" cy="3539430"/>
          </a:xfrm>
          <a:prstGeom prst="rect">
            <a:avLst/>
          </a:prstGeom>
          <a:noFill/>
        </p:spPr>
        <p:txBody>
          <a:bodyPr wrap="square">
            <a:spAutoFit/>
          </a:bodyPr>
          <a:lstStyle/>
          <a:p>
            <a:pPr algn="l"/>
            <a:r>
              <a:rPr lang="es-ES" b="0" i="0">
                <a:solidFill>
                  <a:srgbClr val="333333"/>
                </a:solidFill>
                <a:effectLst/>
                <a:latin typeface="Arial" panose="020B0604020202020204" pitchFamily="34" charset="0"/>
                <a:cs typeface="Arial" panose="020B0604020202020204" pitchFamily="34" charset="0"/>
              </a:rPr>
              <a:t>La mayor parte de los fósiles encontrados en este lugar tiene una edad de más de 70 millones de años, ya que datan del periodo Cretácico.</a:t>
            </a:r>
          </a:p>
          <a:p>
            <a:pPr algn="l"/>
            <a:r>
              <a:rPr lang="es-ES" b="0" i="0">
                <a:solidFill>
                  <a:srgbClr val="333333"/>
                </a:solidFill>
                <a:effectLst/>
                <a:latin typeface="Arial" panose="020B0604020202020204" pitchFamily="34" charset="0"/>
                <a:cs typeface="Arial" panose="020B0604020202020204" pitchFamily="34" charset="0"/>
              </a:rPr>
              <a:t>Entre las diferentes piezas destacan restos fósiles de tortugas, moluscos, tiburones y huesos de animales más grandes como el Tiranosaurio Rex.</a:t>
            </a:r>
          </a:p>
          <a:p>
            <a:pPr algn="l"/>
            <a:r>
              <a:rPr lang="es-ES" b="0" i="0">
                <a:solidFill>
                  <a:srgbClr val="333333"/>
                </a:solidFill>
                <a:effectLst/>
                <a:latin typeface="Arial" panose="020B0604020202020204" pitchFamily="34" charset="0"/>
                <a:cs typeface="Arial" panose="020B0604020202020204" pitchFamily="34" charset="0"/>
              </a:rPr>
              <a:t>Aquí fue descubierto el esqueleto de Isauria, primer dinosaurio colectado y reconstruido en México, que pertenece a la familia de los hadrosaurios picos de pato.</a:t>
            </a:r>
          </a:p>
          <a:p>
            <a:pPr algn="l"/>
            <a:r>
              <a:rPr lang="es-ES" b="0" i="0">
                <a:solidFill>
                  <a:srgbClr val="333333"/>
                </a:solidFill>
                <a:effectLst/>
                <a:latin typeface="Arial" panose="020B0604020202020204" pitchFamily="34" charset="0"/>
                <a:cs typeface="Arial" panose="020B0604020202020204" pitchFamily="34" charset="0"/>
              </a:rPr>
              <a:t>En ésta zona arqueológica hay un museo de sitio y un área considerada como reserva paleontológica.</a:t>
            </a:r>
            <a:endParaRPr lang="es-ES" b="0" i="0" dirty="0">
              <a:solidFill>
                <a:srgbClr val="333333"/>
              </a:solidFill>
              <a:effectLst/>
              <a:latin typeface="Arial" panose="020B0604020202020204" pitchFamily="34" charset="0"/>
              <a:cs typeface="Arial" panose="020B0604020202020204" pitchFamily="34" charset="0"/>
            </a:endParaRPr>
          </a:p>
        </p:txBody>
      </p:sp>
      <p:pic>
        <p:nvPicPr>
          <p:cNvPr id="8" name="Imagen 7">
            <a:extLst>
              <a:ext uri="{FF2B5EF4-FFF2-40B4-BE49-F238E27FC236}">
                <a16:creationId xmlns:a16="http://schemas.microsoft.com/office/drawing/2014/main" id="{532BD558-C6C0-4085-B4A0-F14762B1BB09}"/>
              </a:ext>
            </a:extLst>
          </p:cNvPr>
          <p:cNvPicPr>
            <a:picLocks noChangeAspect="1"/>
          </p:cNvPicPr>
          <p:nvPr/>
        </p:nvPicPr>
        <p:blipFill>
          <a:blip r:embed="rId5"/>
          <a:stretch>
            <a:fillRect/>
          </a:stretch>
        </p:blipFill>
        <p:spPr>
          <a:xfrm>
            <a:off x="1062295" y="1031324"/>
            <a:ext cx="3311650" cy="3311650"/>
          </a:xfrm>
          <a:prstGeom prst="rect">
            <a:avLst/>
          </a:prstGeom>
        </p:spPr>
      </p:pic>
      <p:sp>
        <p:nvSpPr>
          <p:cNvPr id="9" name="Rectángulo: esquinas redondeadas 8">
            <a:extLst>
              <a:ext uri="{FF2B5EF4-FFF2-40B4-BE49-F238E27FC236}">
                <a16:creationId xmlns:a16="http://schemas.microsoft.com/office/drawing/2014/main" id="{EAB14D53-C99A-4A81-92F9-F9D19D8408BA}"/>
              </a:ext>
            </a:extLst>
          </p:cNvPr>
          <p:cNvSpPr/>
          <p:nvPr/>
        </p:nvSpPr>
        <p:spPr>
          <a:xfrm>
            <a:off x="4702910" y="3975311"/>
            <a:ext cx="4331639" cy="10390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chemeClr val="bg1"/>
                </a:solidFill>
                <a:effectLst/>
                <a:latin typeface="Lato"/>
              </a:rPr>
              <a:t>Se encuentra a 35 kilómetros al Noreste de la ciudad de Saltillo en una región conocida como Valle de los Dinosauros por la cantidad de fósiles que han sido encontradas aquí.</a:t>
            </a:r>
            <a:endParaRPr lang="es-MX" sz="11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44"/>
          <p:cNvPicPr preferRelativeResize="0"/>
          <p:nvPr/>
        </p:nvPicPr>
        <p:blipFill>
          <a:blip r:embed="rId3">
            <a:alphaModFix amt="71000"/>
          </a:blip>
          <a:stretch>
            <a:fillRect/>
          </a:stretch>
        </p:blipFill>
        <p:spPr>
          <a:xfrm>
            <a:off x="1529550" y="362211"/>
            <a:ext cx="5867201" cy="3431650"/>
          </a:xfrm>
          <a:prstGeom prst="rect">
            <a:avLst/>
          </a:prstGeom>
          <a:noFill/>
          <a:ln>
            <a:noFill/>
          </a:ln>
        </p:spPr>
      </p:pic>
      <p:pic>
        <p:nvPicPr>
          <p:cNvPr id="302" name="Google Shape;302;p44"/>
          <p:cNvPicPr preferRelativeResize="0"/>
          <p:nvPr/>
        </p:nvPicPr>
        <p:blipFill>
          <a:blip r:embed="rId4">
            <a:alphaModFix amt="63000"/>
          </a:blip>
          <a:stretch>
            <a:fillRect/>
          </a:stretch>
        </p:blipFill>
        <p:spPr>
          <a:xfrm>
            <a:off x="1529537" y="1869934"/>
            <a:ext cx="6084900" cy="2608799"/>
          </a:xfrm>
          <a:prstGeom prst="rect">
            <a:avLst/>
          </a:prstGeom>
          <a:noFill/>
          <a:ln>
            <a:noFill/>
          </a:ln>
        </p:spPr>
      </p:pic>
      <p:sp>
        <p:nvSpPr>
          <p:cNvPr id="4" name="CuadroTexto 3">
            <a:extLst>
              <a:ext uri="{FF2B5EF4-FFF2-40B4-BE49-F238E27FC236}">
                <a16:creationId xmlns:a16="http://schemas.microsoft.com/office/drawing/2014/main" id="{1E4D8ACE-2FA6-46F3-BF7A-F618FAEFA0B0}"/>
              </a:ext>
            </a:extLst>
          </p:cNvPr>
          <p:cNvSpPr txBox="1"/>
          <p:nvPr/>
        </p:nvSpPr>
        <p:spPr>
          <a:xfrm>
            <a:off x="1626326" y="234152"/>
            <a:ext cx="5988111" cy="1200329"/>
          </a:xfrm>
          <a:prstGeom prst="rect">
            <a:avLst/>
          </a:prstGeom>
          <a:noFill/>
        </p:spPr>
        <p:txBody>
          <a:bodyPr wrap="square">
            <a:spAutoFit/>
          </a:bodyPr>
          <a:lstStyle/>
          <a:p>
            <a:pPr algn="ctr"/>
            <a:r>
              <a:rPr lang="es-ES" sz="3600" dirty="0">
                <a:latin typeface="Modern Love" panose="04090805081005020601" pitchFamily="82" charset="0"/>
              </a:rPr>
              <a:t>Cueva del Perico y Cueva del Tabaco</a:t>
            </a:r>
            <a:endParaRPr lang="es-MX" sz="3600" dirty="0">
              <a:latin typeface="Modern Love" panose="04090805081005020601" pitchFamily="82" charset="0"/>
            </a:endParaRPr>
          </a:p>
        </p:txBody>
      </p:sp>
      <p:pic>
        <p:nvPicPr>
          <p:cNvPr id="5" name="Imagen 4">
            <a:extLst>
              <a:ext uri="{FF2B5EF4-FFF2-40B4-BE49-F238E27FC236}">
                <a16:creationId xmlns:a16="http://schemas.microsoft.com/office/drawing/2014/main" id="{84274F75-BDD1-402B-9FE4-B94CCF2D91E8}"/>
              </a:ext>
            </a:extLst>
          </p:cNvPr>
          <p:cNvPicPr>
            <a:picLocks noChangeAspect="1"/>
          </p:cNvPicPr>
          <p:nvPr/>
        </p:nvPicPr>
        <p:blipFill>
          <a:blip r:embed="rId5"/>
          <a:stretch>
            <a:fillRect/>
          </a:stretch>
        </p:blipFill>
        <p:spPr>
          <a:xfrm>
            <a:off x="5408477" y="1562540"/>
            <a:ext cx="3037691" cy="3037691"/>
          </a:xfrm>
          <a:prstGeom prst="rect">
            <a:avLst/>
          </a:prstGeom>
        </p:spPr>
      </p:pic>
      <p:sp>
        <p:nvSpPr>
          <p:cNvPr id="12" name="CuadroTexto 11">
            <a:extLst>
              <a:ext uri="{FF2B5EF4-FFF2-40B4-BE49-F238E27FC236}">
                <a16:creationId xmlns:a16="http://schemas.microsoft.com/office/drawing/2014/main" id="{7AD633CA-4338-4F4D-9716-66397CC0178B}"/>
              </a:ext>
            </a:extLst>
          </p:cNvPr>
          <p:cNvSpPr txBox="1"/>
          <p:nvPr/>
        </p:nvSpPr>
        <p:spPr>
          <a:xfrm>
            <a:off x="1311865" y="1370190"/>
            <a:ext cx="2759590" cy="2462213"/>
          </a:xfrm>
          <a:prstGeom prst="rect">
            <a:avLst/>
          </a:prstGeom>
          <a:noFill/>
        </p:spPr>
        <p:txBody>
          <a:bodyPr wrap="square">
            <a:spAutoFit/>
          </a:bodyPr>
          <a:lstStyle/>
          <a:p>
            <a:pPr algn="l"/>
            <a:r>
              <a:rPr lang="es-ES" b="0" i="0" dirty="0">
                <a:solidFill>
                  <a:srgbClr val="333333"/>
                </a:solidFill>
                <a:effectLst/>
                <a:latin typeface="Arial" panose="020B0604020202020204" pitchFamily="34" charset="0"/>
                <a:cs typeface="Arial" panose="020B0604020202020204" pitchFamily="34" charset="0"/>
              </a:rPr>
              <a:t>En ambas cuevas se han encontrado petrograbados.</a:t>
            </a:r>
          </a:p>
          <a:p>
            <a:pPr algn="l"/>
            <a:r>
              <a:rPr lang="es-ES" b="0" i="0" dirty="0">
                <a:solidFill>
                  <a:srgbClr val="333333"/>
                </a:solidFill>
                <a:effectLst/>
                <a:latin typeface="Arial" panose="020B0604020202020204" pitchFamily="34" charset="0"/>
                <a:cs typeface="Arial" panose="020B0604020202020204" pitchFamily="34" charset="0"/>
              </a:rPr>
              <a:t>La Cueva del Tabaco también tiene una historia más reciente, ya que es aquí donde se resguardaron los documentos que contenían el acta de Independencia, así como otros documentos de importancia nacional durante la invasión de los franceses.</a:t>
            </a:r>
          </a:p>
        </p:txBody>
      </p:sp>
      <p:sp>
        <p:nvSpPr>
          <p:cNvPr id="8" name="Rectángulo: esquinas redondeadas 7">
            <a:extLst>
              <a:ext uri="{FF2B5EF4-FFF2-40B4-BE49-F238E27FC236}">
                <a16:creationId xmlns:a16="http://schemas.microsoft.com/office/drawing/2014/main" id="{4B630336-6725-47A8-A50E-3F2CEEF093D6}"/>
              </a:ext>
            </a:extLst>
          </p:cNvPr>
          <p:cNvSpPr/>
          <p:nvPr/>
        </p:nvSpPr>
        <p:spPr>
          <a:xfrm>
            <a:off x="712465" y="3920989"/>
            <a:ext cx="4360082" cy="11154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0" i="0" dirty="0">
                <a:solidFill>
                  <a:schemeClr val="bg1"/>
                </a:solidFill>
                <a:effectLst/>
                <a:latin typeface="Lato"/>
              </a:rPr>
              <a:t>Se localizan en el municipio de Francisco I. Madero en las colindancias con Matamoros. La Cueva del Tabaco se ubica en terrenos del ejido Congregación Hidalgo en la Carr. Estatal 84, Matamoros, Coahuila.</a:t>
            </a:r>
            <a:endParaRPr lang="es-MX" sz="11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28" name="CuadroTexto 27">
            <a:extLst>
              <a:ext uri="{FF2B5EF4-FFF2-40B4-BE49-F238E27FC236}">
                <a16:creationId xmlns:a16="http://schemas.microsoft.com/office/drawing/2014/main" id="{3EA6BF5D-8397-44D7-B37B-2274411FD617}"/>
              </a:ext>
            </a:extLst>
          </p:cNvPr>
          <p:cNvSpPr txBox="1"/>
          <p:nvPr/>
        </p:nvSpPr>
        <p:spPr>
          <a:xfrm>
            <a:off x="5468167" y="492734"/>
            <a:ext cx="2953938" cy="646331"/>
          </a:xfrm>
          <a:prstGeom prst="rect">
            <a:avLst/>
          </a:prstGeom>
          <a:noFill/>
        </p:spPr>
        <p:txBody>
          <a:bodyPr wrap="square">
            <a:spAutoFit/>
          </a:bodyPr>
          <a:lstStyle/>
          <a:p>
            <a:r>
              <a:rPr lang="es-MX" sz="3600" dirty="0">
                <a:latin typeface="Modern Love" panose="04090805081005020601" pitchFamily="82" charset="0"/>
              </a:rPr>
              <a:t>El Huizachal</a:t>
            </a:r>
          </a:p>
        </p:txBody>
      </p:sp>
      <p:pic>
        <p:nvPicPr>
          <p:cNvPr id="29" name="Imagen 28">
            <a:extLst>
              <a:ext uri="{FF2B5EF4-FFF2-40B4-BE49-F238E27FC236}">
                <a16:creationId xmlns:a16="http://schemas.microsoft.com/office/drawing/2014/main" id="{AEF885B7-9038-4F5C-A289-992709CF92A6}"/>
              </a:ext>
            </a:extLst>
          </p:cNvPr>
          <p:cNvPicPr>
            <a:picLocks noChangeAspect="1"/>
          </p:cNvPicPr>
          <p:nvPr/>
        </p:nvPicPr>
        <p:blipFill>
          <a:blip r:embed="rId3"/>
          <a:stretch>
            <a:fillRect/>
          </a:stretch>
        </p:blipFill>
        <p:spPr>
          <a:xfrm>
            <a:off x="464937" y="821634"/>
            <a:ext cx="3622066" cy="3622066"/>
          </a:xfrm>
          <a:prstGeom prst="rect">
            <a:avLst/>
          </a:prstGeom>
        </p:spPr>
      </p:pic>
      <p:sp>
        <p:nvSpPr>
          <p:cNvPr id="46" name="CuadroTexto 45">
            <a:extLst>
              <a:ext uri="{FF2B5EF4-FFF2-40B4-BE49-F238E27FC236}">
                <a16:creationId xmlns:a16="http://schemas.microsoft.com/office/drawing/2014/main" id="{21CE3D22-4CC6-433F-A187-73009FAB71E6}"/>
              </a:ext>
            </a:extLst>
          </p:cNvPr>
          <p:cNvSpPr txBox="1"/>
          <p:nvPr/>
        </p:nvSpPr>
        <p:spPr>
          <a:xfrm>
            <a:off x="5354053" y="1652587"/>
            <a:ext cx="2734904" cy="2462213"/>
          </a:xfrm>
          <a:prstGeom prst="rect">
            <a:avLst/>
          </a:prstGeom>
          <a:noFill/>
        </p:spPr>
        <p:txBody>
          <a:bodyPr wrap="square">
            <a:spAutoFit/>
          </a:bodyPr>
          <a:lstStyle/>
          <a:p>
            <a:pPr algn="l"/>
            <a:r>
              <a:rPr lang="es-ES" b="0" i="0" dirty="0">
                <a:solidFill>
                  <a:srgbClr val="333333"/>
                </a:solidFill>
                <a:effectLst/>
                <a:latin typeface="Arial" panose="020B0604020202020204" pitchFamily="34" charset="0"/>
                <a:cs typeface="Arial" panose="020B0604020202020204" pitchFamily="34" charset="0"/>
              </a:rPr>
              <a:t>Se ubica en el ejido del mismo nombre, en los límites de la ciudad de Monclova.</a:t>
            </a:r>
          </a:p>
          <a:p>
            <a:pPr algn="l"/>
            <a:r>
              <a:rPr lang="es-ES" b="0" i="0" dirty="0">
                <a:solidFill>
                  <a:srgbClr val="333333"/>
                </a:solidFill>
                <a:effectLst/>
                <a:latin typeface="Arial" panose="020B0604020202020204" pitchFamily="34" charset="0"/>
                <a:cs typeface="Arial" panose="020B0604020202020204" pitchFamily="34" charset="0"/>
              </a:rPr>
              <a:t>Son una serie de petrograbados en una pequeña loma. Estos fueron hechos por antiguos pobladores nómadas del desierto. En los grabados se pueden distinguir figuras antropomorfas y de diversos animales.</a:t>
            </a:r>
          </a:p>
        </p:txBody>
      </p:sp>
      <p:sp>
        <p:nvSpPr>
          <p:cNvPr id="31" name="Rectángulo: esquinas redondeadas 30">
            <a:extLst>
              <a:ext uri="{FF2B5EF4-FFF2-40B4-BE49-F238E27FC236}">
                <a16:creationId xmlns:a16="http://schemas.microsoft.com/office/drawing/2014/main" id="{AE13CF5B-12CE-4EA1-AF61-A80E7335D636}"/>
              </a:ext>
            </a:extLst>
          </p:cNvPr>
          <p:cNvSpPr/>
          <p:nvPr/>
        </p:nvSpPr>
        <p:spPr>
          <a:xfrm>
            <a:off x="4742310" y="4371561"/>
            <a:ext cx="3958389" cy="5135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600" b="0" i="0" dirty="0">
                <a:solidFill>
                  <a:schemeClr val="bg1"/>
                </a:solidFill>
                <a:effectLst/>
                <a:latin typeface="Arial" panose="020B0604020202020204" pitchFamily="34" charset="0"/>
                <a:cs typeface="Arial" panose="020B0604020202020204" pitchFamily="34" charset="0"/>
              </a:rPr>
              <a:t>Se ubica en el municipio de Candela.</a:t>
            </a:r>
            <a:endParaRPr lang="es-MX" sz="16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7"/>
        <p:cNvGrpSpPr/>
        <p:nvPr/>
      </p:nvGrpSpPr>
      <p:grpSpPr>
        <a:xfrm>
          <a:off x="0" y="0"/>
          <a:ext cx="0" cy="0"/>
          <a:chOff x="0" y="0"/>
          <a:chExt cx="0" cy="0"/>
        </a:xfrm>
      </p:grpSpPr>
      <p:pic>
        <p:nvPicPr>
          <p:cNvPr id="4" name="Imagen 3">
            <a:extLst>
              <a:ext uri="{FF2B5EF4-FFF2-40B4-BE49-F238E27FC236}">
                <a16:creationId xmlns:a16="http://schemas.microsoft.com/office/drawing/2014/main" id="{93C6174A-B0C8-4F56-AE3C-A7E0296CB86B}"/>
              </a:ext>
            </a:extLst>
          </p:cNvPr>
          <p:cNvPicPr>
            <a:picLocks noChangeAspect="1"/>
          </p:cNvPicPr>
          <p:nvPr/>
        </p:nvPicPr>
        <p:blipFill>
          <a:blip r:embed="rId4"/>
          <a:stretch>
            <a:fillRect/>
          </a:stretch>
        </p:blipFill>
        <p:spPr>
          <a:xfrm>
            <a:off x="645694" y="1132973"/>
            <a:ext cx="1524000" cy="952500"/>
          </a:xfrm>
          <a:prstGeom prst="rect">
            <a:avLst/>
          </a:prstGeom>
        </p:spPr>
      </p:pic>
      <p:sp>
        <p:nvSpPr>
          <p:cNvPr id="113" name="Título 14">
            <a:extLst>
              <a:ext uri="{FF2B5EF4-FFF2-40B4-BE49-F238E27FC236}">
                <a16:creationId xmlns:a16="http://schemas.microsoft.com/office/drawing/2014/main" id="{49372C44-7D34-45A5-B018-002F528DB5E7}"/>
              </a:ext>
            </a:extLst>
          </p:cNvPr>
          <p:cNvSpPr>
            <a:spLocks noGrp="1"/>
          </p:cNvSpPr>
          <p:nvPr>
            <p:ph type="title"/>
          </p:nvPr>
        </p:nvSpPr>
        <p:spPr>
          <a:xfrm>
            <a:off x="2588015" y="343461"/>
            <a:ext cx="3967970" cy="572700"/>
          </a:xfrm>
        </p:spPr>
        <p:txBody>
          <a:bodyPr/>
          <a:lstStyle/>
          <a:p>
            <a:pPr algn="ctr"/>
            <a:r>
              <a:rPr lang="es-MX" sz="4000" dirty="0">
                <a:solidFill>
                  <a:schemeClr val="tx1"/>
                </a:solidFill>
                <a:latin typeface="Modern Love Caps" panose="04070805081001020A01" pitchFamily="82" charset="0"/>
              </a:rPr>
              <a:t>Lugares turísticos </a:t>
            </a:r>
          </a:p>
        </p:txBody>
      </p:sp>
      <p:sp>
        <p:nvSpPr>
          <p:cNvPr id="117" name="CuadroTexto 116">
            <a:extLst>
              <a:ext uri="{FF2B5EF4-FFF2-40B4-BE49-F238E27FC236}">
                <a16:creationId xmlns:a16="http://schemas.microsoft.com/office/drawing/2014/main" id="{BF3BCA9D-59AB-42E8-8A24-076BC7975784}"/>
              </a:ext>
            </a:extLst>
          </p:cNvPr>
          <p:cNvSpPr txBox="1"/>
          <p:nvPr/>
        </p:nvSpPr>
        <p:spPr>
          <a:xfrm>
            <a:off x="2310063" y="1455334"/>
            <a:ext cx="1876926" cy="307777"/>
          </a:xfrm>
          <a:prstGeom prst="rect">
            <a:avLst/>
          </a:prstGeom>
          <a:noFill/>
        </p:spPr>
        <p:txBody>
          <a:bodyPr wrap="square">
            <a:spAutoFit/>
          </a:bodyPr>
          <a:lstStyle/>
          <a:p>
            <a:r>
              <a:rPr lang="es-MX" dirty="0"/>
              <a:t>Reservas Ecológicas</a:t>
            </a:r>
          </a:p>
        </p:txBody>
      </p:sp>
      <p:pic>
        <p:nvPicPr>
          <p:cNvPr id="7" name="Imagen 6">
            <a:extLst>
              <a:ext uri="{FF2B5EF4-FFF2-40B4-BE49-F238E27FC236}">
                <a16:creationId xmlns:a16="http://schemas.microsoft.com/office/drawing/2014/main" id="{C2599F0E-1FF4-45F1-8016-3E0347C2BD4D}"/>
              </a:ext>
            </a:extLst>
          </p:cNvPr>
          <p:cNvPicPr>
            <a:picLocks noChangeAspect="1"/>
          </p:cNvPicPr>
          <p:nvPr/>
        </p:nvPicPr>
        <p:blipFill>
          <a:blip r:embed="rId5"/>
          <a:stretch>
            <a:fillRect/>
          </a:stretch>
        </p:blipFill>
        <p:spPr>
          <a:xfrm>
            <a:off x="645694" y="2494807"/>
            <a:ext cx="1524000" cy="952500"/>
          </a:xfrm>
          <a:prstGeom prst="rect">
            <a:avLst/>
          </a:prstGeom>
        </p:spPr>
      </p:pic>
      <p:sp>
        <p:nvSpPr>
          <p:cNvPr id="120" name="CuadroTexto 119">
            <a:extLst>
              <a:ext uri="{FF2B5EF4-FFF2-40B4-BE49-F238E27FC236}">
                <a16:creationId xmlns:a16="http://schemas.microsoft.com/office/drawing/2014/main" id="{0228A15A-85A0-4A08-A13B-D6D88E8939AA}"/>
              </a:ext>
            </a:extLst>
          </p:cNvPr>
          <p:cNvSpPr txBox="1"/>
          <p:nvPr/>
        </p:nvSpPr>
        <p:spPr>
          <a:xfrm>
            <a:off x="2310063" y="2709447"/>
            <a:ext cx="1524000" cy="523220"/>
          </a:xfrm>
          <a:prstGeom prst="rect">
            <a:avLst/>
          </a:prstGeom>
          <a:noFill/>
        </p:spPr>
        <p:txBody>
          <a:bodyPr wrap="square">
            <a:spAutoFit/>
          </a:bodyPr>
          <a:lstStyle/>
          <a:p>
            <a:r>
              <a:rPr lang="es-ES" dirty="0"/>
              <a:t>San Pedro de las Colonias</a:t>
            </a:r>
            <a:endParaRPr lang="es-MX" dirty="0"/>
          </a:p>
        </p:txBody>
      </p:sp>
      <p:pic>
        <p:nvPicPr>
          <p:cNvPr id="9" name="Imagen 8">
            <a:extLst>
              <a:ext uri="{FF2B5EF4-FFF2-40B4-BE49-F238E27FC236}">
                <a16:creationId xmlns:a16="http://schemas.microsoft.com/office/drawing/2014/main" id="{0A8CF2F0-7D50-4761-BDF6-3F44D272F3C2}"/>
              </a:ext>
            </a:extLst>
          </p:cNvPr>
          <p:cNvPicPr>
            <a:picLocks noChangeAspect="1"/>
          </p:cNvPicPr>
          <p:nvPr/>
        </p:nvPicPr>
        <p:blipFill>
          <a:blip r:embed="rId6"/>
          <a:stretch>
            <a:fillRect/>
          </a:stretch>
        </p:blipFill>
        <p:spPr>
          <a:xfrm>
            <a:off x="645694" y="3953706"/>
            <a:ext cx="1524000" cy="952500"/>
          </a:xfrm>
          <a:prstGeom prst="rect">
            <a:avLst/>
          </a:prstGeom>
        </p:spPr>
      </p:pic>
      <p:sp>
        <p:nvSpPr>
          <p:cNvPr id="123" name="CuadroTexto 122">
            <a:extLst>
              <a:ext uri="{FF2B5EF4-FFF2-40B4-BE49-F238E27FC236}">
                <a16:creationId xmlns:a16="http://schemas.microsoft.com/office/drawing/2014/main" id="{BCE183F8-0555-4892-9A83-38BA1124FD06}"/>
              </a:ext>
            </a:extLst>
          </p:cNvPr>
          <p:cNvSpPr txBox="1"/>
          <p:nvPr/>
        </p:nvSpPr>
        <p:spPr>
          <a:xfrm>
            <a:off x="2286000" y="4276067"/>
            <a:ext cx="1876926" cy="307777"/>
          </a:xfrm>
          <a:prstGeom prst="rect">
            <a:avLst/>
          </a:prstGeom>
          <a:noFill/>
        </p:spPr>
        <p:txBody>
          <a:bodyPr wrap="square">
            <a:spAutoFit/>
          </a:bodyPr>
          <a:lstStyle/>
          <a:p>
            <a:r>
              <a:rPr lang="es-MX" dirty="0"/>
              <a:t>La Zona del Silencio</a:t>
            </a:r>
          </a:p>
        </p:txBody>
      </p:sp>
      <p:pic>
        <p:nvPicPr>
          <p:cNvPr id="11" name="Imagen 10">
            <a:extLst>
              <a:ext uri="{FF2B5EF4-FFF2-40B4-BE49-F238E27FC236}">
                <a16:creationId xmlns:a16="http://schemas.microsoft.com/office/drawing/2014/main" id="{45AB05D1-7F53-4AE2-8B0B-1573E31FE5BB}"/>
              </a:ext>
            </a:extLst>
          </p:cNvPr>
          <p:cNvPicPr>
            <a:picLocks noChangeAspect="1"/>
          </p:cNvPicPr>
          <p:nvPr/>
        </p:nvPicPr>
        <p:blipFill>
          <a:blip r:embed="rId7"/>
          <a:stretch>
            <a:fillRect/>
          </a:stretch>
        </p:blipFill>
        <p:spPr>
          <a:xfrm>
            <a:off x="4772526" y="1129965"/>
            <a:ext cx="1524000" cy="952500"/>
          </a:xfrm>
          <a:prstGeom prst="rect">
            <a:avLst/>
          </a:prstGeom>
        </p:spPr>
      </p:pic>
      <p:sp>
        <p:nvSpPr>
          <p:cNvPr id="126" name="CuadroTexto 125">
            <a:extLst>
              <a:ext uri="{FF2B5EF4-FFF2-40B4-BE49-F238E27FC236}">
                <a16:creationId xmlns:a16="http://schemas.microsoft.com/office/drawing/2014/main" id="{6DDD6333-21D9-4BA0-9B03-268E0519305D}"/>
              </a:ext>
            </a:extLst>
          </p:cNvPr>
          <p:cNvSpPr txBox="1"/>
          <p:nvPr/>
        </p:nvSpPr>
        <p:spPr>
          <a:xfrm>
            <a:off x="6448926" y="1455334"/>
            <a:ext cx="2286000" cy="307777"/>
          </a:xfrm>
          <a:prstGeom prst="rect">
            <a:avLst/>
          </a:prstGeom>
          <a:noFill/>
        </p:spPr>
        <p:txBody>
          <a:bodyPr wrap="square">
            <a:spAutoFit/>
          </a:bodyPr>
          <a:lstStyle/>
          <a:p>
            <a:r>
              <a:rPr lang="es-MX" dirty="0"/>
              <a:t>Valle de Cuatro Ciénegas</a:t>
            </a:r>
          </a:p>
        </p:txBody>
      </p:sp>
      <p:pic>
        <p:nvPicPr>
          <p:cNvPr id="13" name="Imagen 12">
            <a:extLst>
              <a:ext uri="{FF2B5EF4-FFF2-40B4-BE49-F238E27FC236}">
                <a16:creationId xmlns:a16="http://schemas.microsoft.com/office/drawing/2014/main" id="{7A1AFE14-953A-4A14-9C06-9C361BD4A076}"/>
              </a:ext>
            </a:extLst>
          </p:cNvPr>
          <p:cNvPicPr>
            <a:picLocks noChangeAspect="1"/>
          </p:cNvPicPr>
          <p:nvPr/>
        </p:nvPicPr>
        <p:blipFill>
          <a:blip r:embed="rId8"/>
          <a:stretch>
            <a:fillRect/>
          </a:stretch>
        </p:blipFill>
        <p:spPr>
          <a:xfrm>
            <a:off x="4772526" y="2487451"/>
            <a:ext cx="1524000" cy="952500"/>
          </a:xfrm>
          <a:prstGeom prst="rect">
            <a:avLst/>
          </a:prstGeom>
        </p:spPr>
      </p:pic>
      <p:sp>
        <p:nvSpPr>
          <p:cNvPr id="129" name="CuadroTexto 128">
            <a:extLst>
              <a:ext uri="{FF2B5EF4-FFF2-40B4-BE49-F238E27FC236}">
                <a16:creationId xmlns:a16="http://schemas.microsoft.com/office/drawing/2014/main" id="{4427A0A1-C742-4AF3-B2C6-E2B9B894316A}"/>
              </a:ext>
            </a:extLst>
          </p:cNvPr>
          <p:cNvSpPr txBox="1"/>
          <p:nvPr/>
        </p:nvSpPr>
        <p:spPr>
          <a:xfrm>
            <a:off x="6448926" y="2701287"/>
            <a:ext cx="2286000" cy="523220"/>
          </a:xfrm>
          <a:prstGeom prst="rect">
            <a:avLst/>
          </a:prstGeom>
          <a:noFill/>
        </p:spPr>
        <p:txBody>
          <a:bodyPr wrap="square">
            <a:spAutoFit/>
          </a:bodyPr>
          <a:lstStyle/>
          <a:p>
            <a:r>
              <a:rPr lang="es-ES" dirty="0"/>
              <a:t>Santuario de Nuestra Señora de Guadalupe</a:t>
            </a:r>
            <a:endParaRPr lang="es-MX" dirty="0"/>
          </a:p>
        </p:txBody>
      </p:sp>
      <p:pic>
        <p:nvPicPr>
          <p:cNvPr id="15" name="Imagen 14">
            <a:extLst>
              <a:ext uri="{FF2B5EF4-FFF2-40B4-BE49-F238E27FC236}">
                <a16:creationId xmlns:a16="http://schemas.microsoft.com/office/drawing/2014/main" id="{0CA7EDEE-60FB-428E-BA7C-4091322656E5}"/>
              </a:ext>
            </a:extLst>
          </p:cNvPr>
          <p:cNvPicPr>
            <a:picLocks noChangeAspect="1"/>
          </p:cNvPicPr>
          <p:nvPr/>
        </p:nvPicPr>
        <p:blipFill>
          <a:blip r:embed="rId9"/>
          <a:stretch>
            <a:fillRect/>
          </a:stretch>
        </p:blipFill>
        <p:spPr>
          <a:xfrm>
            <a:off x="4756484" y="3953705"/>
            <a:ext cx="1524000" cy="952500"/>
          </a:xfrm>
          <a:prstGeom prst="rect">
            <a:avLst/>
          </a:prstGeom>
        </p:spPr>
      </p:pic>
      <p:sp>
        <p:nvSpPr>
          <p:cNvPr id="132" name="CuadroTexto 131">
            <a:extLst>
              <a:ext uri="{FF2B5EF4-FFF2-40B4-BE49-F238E27FC236}">
                <a16:creationId xmlns:a16="http://schemas.microsoft.com/office/drawing/2014/main" id="{E23D688F-AF50-4135-865F-783A8B4450E3}"/>
              </a:ext>
            </a:extLst>
          </p:cNvPr>
          <p:cNvSpPr txBox="1"/>
          <p:nvPr/>
        </p:nvSpPr>
        <p:spPr>
          <a:xfrm>
            <a:off x="6448926" y="4260389"/>
            <a:ext cx="2085475" cy="523220"/>
          </a:xfrm>
          <a:prstGeom prst="rect">
            <a:avLst/>
          </a:prstGeom>
          <a:noFill/>
        </p:spPr>
        <p:txBody>
          <a:bodyPr wrap="square">
            <a:spAutoFit/>
          </a:bodyPr>
          <a:lstStyle/>
          <a:p>
            <a:r>
              <a:rPr lang="es-MX" dirty="0"/>
              <a:t>Macroplaza en Piedras Negras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grpSp>
        <p:nvGrpSpPr>
          <p:cNvPr id="402" name="Google Shape;402;p48"/>
          <p:cNvGrpSpPr/>
          <p:nvPr/>
        </p:nvGrpSpPr>
        <p:grpSpPr>
          <a:xfrm>
            <a:off x="3075000" y="1372850"/>
            <a:ext cx="2994001" cy="2844233"/>
            <a:chOff x="2842800" y="1372850"/>
            <a:chExt cx="2994001" cy="2844233"/>
          </a:xfrm>
        </p:grpSpPr>
        <p:pic>
          <p:nvPicPr>
            <p:cNvPr id="403" name="Google Shape;403;p48"/>
            <p:cNvPicPr preferRelativeResize="0"/>
            <p:nvPr/>
          </p:nvPicPr>
          <p:blipFill>
            <a:blip r:embed="rId3">
              <a:alphaModFix amt="70000"/>
            </a:blip>
            <a:stretch>
              <a:fillRect/>
            </a:stretch>
          </p:blipFill>
          <p:spPr>
            <a:xfrm>
              <a:off x="2842800" y="1372850"/>
              <a:ext cx="1711801" cy="1586549"/>
            </a:xfrm>
            <a:prstGeom prst="rect">
              <a:avLst/>
            </a:prstGeom>
            <a:noFill/>
            <a:ln>
              <a:noFill/>
            </a:ln>
          </p:spPr>
        </p:pic>
        <p:pic>
          <p:nvPicPr>
            <p:cNvPr id="404" name="Google Shape;404;p48"/>
            <p:cNvPicPr preferRelativeResize="0"/>
            <p:nvPr/>
          </p:nvPicPr>
          <p:blipFill>
            <a:blip r:embed="rId4">
              <a:alphaModFix amt="70000"/>
            </a:blip>
            <a:stretch>
              <a:fillRect/>
            </a:stretch>
          </p:blipFill>
          <p:spPr>
            <a:xfrm>
              <a:off x="3989125" y="1372858"/>
              <a:ext cx="1711801" cy="1586543"/>
            </a:xfrm>
            <a:prstGeom prst="rect">
              <a:avLst/>
            </a:prstGeom>
            <a:noFill/>
            <a:ln>
              <a:noFill/>
            </a:ln>
          </p:spPr>
        </p:pic>
        <p:pic>
          <p:nvPicPr>
            <p:cNvPr id="405" name="Google Shape;405;p48"/>
            <p:cNvPicPr preferRelativeResize="0"/>
            <p:nvPr/>
          </p:nvPicPr>
          <p:blipFill>
            <a:blip r:embed="rId5">
              <a:alphaModFix amt="70000"/>
            </a:blip>
            <a:stretch>
              <a:fillRect/>
            </a:stretch>
          </p:blipFill>
          <p:spPr>
            <a:xfrm>
              <a:off x="2916800" y="2385425"/>
              <a:ext cx="1847674" cy="1831659"/>
            </a:xfrm>
            <a:prstGeom prst="rect">
              <a:avLst/>
            </a:prstGeom>
            <a:noFill/>
            <a:ln>
              <a:noFill/>
            </a:ln>
          </p:spPr>
        </p:pic>
        <p:pic>
          <p:nvPicPr>
            <p:cNvPr id="406" name="Google Shape;406;p48"/>
            <p:cNvPicPr preferRelativeResize="0"/>
            <p:nvPr/>
          </p:nvPicPr>
          <p:blipFill>
            <a:blip r:embed="rId3">
              <a:alphaModFix amt="70000"/>
            </a:blip>
            <a:stretch>
              <a:fillRect/>
            </a:stretch>
          </p:blipFill>
          <p:spPr>
            <a:xfrm>
              <a:off x="3816575" y="2227601"/>
              <a:ext cx="2020226" cy="1872400"/>
            </a:xfrm>
            <a:prstGeom prst="rect">
              <a:avLst/>
            </a:prstGeom>
            <a:noFill/>
            <a:ln>
              <a:noFill/>
            </a:ln>
          </p:spPr>
        </p:pic>
      </p:grpSp>
      <p:pic>
        <p:nvPicPr>
          <p:cNvPr id="4" name="Imagen 3">
            <a:extLst>
              <a:ext uri="{FF2B5EF4-FFF2-40B4-BE49-F238E27FC236}">
                <a16:creationId xmlns:a16="http://schemas.microsoft.com/office/drawing/2014/main" id="{0522110A-C5EF-4962-8A9A-F60ACC19FA33}"/>
              </a:ext>
            </a:extLst>
          </p:cNvPr>
          <p:cNvPicPr>
            <a:picLocks noChangeAspect="1"/>
          </p:cNvPicPr>
          <p:nvPr/>
        </p:nvPicPr>
        <p:blipFill>
          <a:blip r:embed="rId6"/>
          <a:stretch>
            <a:fillRect/>
          </a:stretch>
        </p:blipFill>
        <p:spPr>
          <a:xfrm>
            <a:off x="802105" y="639679"/>
            <a:ext cx="1524000" cy="952500"/>
          </a:xfrm>
          <a:prstGeom prst="rect">
            <a:avLst/>
          </a:prstGeom>
        </p:spPr>
      </p:pic>
      <p:sp>
        <p:nvSpPr>
          <p:cNvPr id="34" name="CuadroTexto 33">
            <a:extLst>
              <a:ext uri="{FF2B5EF4-FFF2-40B4-BE49-F238E27FC236}">
                <a16:creationId xmlns:a16="http://schemas.microsoft.com/office/drawing/2014/main" id="{F0F47D53-2987-4103-94FC-078809962630}"/>
              </a:ext>
            </a:extLst>
          </p:cNvPr>
          <p:cNvSpPr txBox="1"/>
          <p:nvPr/>
        </p:nvSpPr>
        <p:spPr>
          <a:xfrm>
            <a:off x="2548593" y="849626"/>
            <a:ext cx="1193228" cy="523220"/>
          </a:xfrm>
          <a:prstGeom prst="rect">
            <a:avLst/>
          </a:prstGeom>
          <a:noFill/>
        </p:spPr>
        <p:txBody>
          <a:bodyPr wrap="square">
            <a:spAutoFit/>
          </a:bodyPr>
          <a:lstStyle/>
          <a:p>
            <a:r>
              <a:rPr lang="es-MX" dirty="0"/>
              <a:t>Plaza de las Culturas</a:t>
            </a:r>
          </a:p>
        </p:txBody>
      </p:sp>
      <p:pic>
        <p:nvPicPr>
          <p:cNvPr id="6" name="Imagen 5">
            <a:extLst>
              <a:ext uri="{FF2B5EF4-FFF2-40B4-BE49-F238E27FC236}">
                <a16:creationId xmlns:a16="http://schemas.microsoft.com/office/drawing/2014/main" id="{E22811C9-6884-4EF2-BD93-25440B07D962}"/>
              </a:ext>
            </a:extLst>
          </p:cNvPr>
          <p:cNvPicPr>
            <a:picLocks noChangeAspect="1"/>
          </p:cNvPicPr>
          <p:nvPr/>
        </p:nvPicPr>
        <p:blipFill>
          <a:blip r:embed="rId7"/>
          <a:stretch>
            <a:fillRect/>
          </a:stretch>
        </p:blipFill>
        <p:spPr>
          <a:xfrm>
            <a:off x="776725" y="2227601"/>
            <a:ext cx="1524000" cy="952500"/>
          </a:xfrm>
          <a:prstGeom prst="rect">
            <a:avLst/>
          </a:prstGeom>
        </p:spPr>
      </p:pic>
      <p:sp>
        <p:nvSpPr>
          <p:cNvPr id="37" name="CuadroTexto 36">
            <a:extLst>
              <a:ext uri="{FF2B5EF4-FFF2-40B4-BE49-F238E27FC236}">
                <a16:creationId xmlns:a16="http://schemas.microsoft.com/office/drawing/2014/main" id="{094AD31E-D66D-4D32-A0E3-D53F494B196A}"/>
              </a:ext>
            </a:extLst>
          </p:cNvPr>
          <p:cNvSpPr txBox="1"/>
          <p:nvPr/>
        </p:nvSpPr>
        <p:spPr>
          <a:xfrm>
            <a:off x="2548593" y="2571750"/>
            <a:ext cx="1193228" cy="523220"/>
          </a:xfrm>
          <a:prstGeom prst="rect">
            <a:avLst/>
          </a:prstGeom>
          <a:noFill/>
        </p:spPr>
        <p:txBody>
          <a:bodyPr wrap="square">
            <a:spAutoFit/>
          </a:bodyPr>
          <a:lstStyle/>
          <a:p>
            <a:r>
              <a:rPr lang="es-MX" dirty="0"/>
              <a:t>Museos de Monclova</a:t>
            </a:r>
          </a:p>
        </p:txBody>
      </p:sp>
      <p:pic>
        <p:nvPicPr>
          <p:cNvPr id="8" name="Imagen 7">
            <a:extLst>
              <a:ext uri="{FF2B5EF4-FFF2-40B4-BE49-F238E27FC236}">
                <a16:creationId xmlns:a16="http://schemas.microsoft.com/office/drawing/2014/main" id="{9C0F8732-D3C3-4E1F-B373-7CE20B3C0186}"/>
              </a:ext>
            </a:extLst>
          </p:cNvPr>
          <p:cNvPicPr>
            <a:picLocks noChangeAspect="1"/>
          </p:cNvPicPr>
          <p:nvPr/>
        </p:nvPicPr>
        <p:blipFill>
          <a:blip r:embed="rId8"/>
          <a:stretch>
            <a:fillRect/>
          </a:stretch>
        </p:blipFill>
        <p:spPr>
          <a:xfrm>
            <a:off x="782296" y="3740834"/>
            <a:ext cx="1524000" cy="952500"/>
          </a:xfrm>
          <a:prstGeom prst="rect">
            <a:avLst/>
          </a:prstGeom>
        </p:spPr>
      </p:pic>
      <p:sp>
        <p:nvSpPr>
          <p:cNvPr id="40" name="CuadroTexto 39">
            <a:extLst>
              <a:ext uri="{FF2B5EF4-FFF2-40B4-BE49-F238E27FC236}">
                <a16:creationId xmlns:a16="http://schemas.microsoft.com/office/drawing/2014/main" id="{FB30BDD9-4E67-4CB6-9D96-E4E2B4EDCA84}"/>
              </a:ext>
            </a:extLst>
          </p:cNvPr>
          <p:cNvSpPr txBox="1"/>
          <p:nvPr/>
        </p:nvSpPr>
        <p:spPr>
          <a:xfrm>
            <a:off x="2548593" y="3929381"/>
            <a:ext cx="1762775" cy="523220"/>
          </a:xfrm>
          <a:prstGeom prst="rect">
            <a:avLst/>
          </a:prstGeom>
          <a:noFill/>
        </p:spPr>
        <p:txBody>
          <a:bodyPr wrap="square">
            <a:spAutoFit/>
          </a:bodyPr>
          <a:lstStyle/>
          <a:p>
            <a:r>
              <a:rPr lang="es-ES" dirty="0"/>
              <a:t>Parroquia de San Francisco de Asís</a:t>
            </a:r>
            <a:endParaRPr lang="es-MX" dirty="0"/>
          </a:p>
        </p:txBody>
      </p:sp>
      <p:pic>
        <p:nvPicPr>
          <p:cNvPr id="10" name="Imagen 9">
            <a:extLst>
              <a:ext uri="{FF2B5EF4-FFF2-40B4-BE49-F238E27FC236}">
                <a16:creationId xmlns:a16="http://schemas.microsoft.com/office/drawing/2014/main" id="{BAD29F91-BF7F-4A19-A078-6FC496FFF749}"/>
              </a:ext>
            </a:extLst>
          </p:cNvPr>
          <p:cNvPicPr>
            <a:picLocks noChangeAspect="1"/>
          </p:cNvPicPr>
          <p:nvPr/>
        </p:nvPicPr>
        <p:blipFill>
          <a:blip r:embed="rId9"/>
          <a:stretch>
            <a:fillRect/>
          </a:stretch>
        </p:blipFill>
        <p:spPr>
          <a:xfrm>
            <a:off x="5535696" y="642124"/>
            <a:ext cx="1047750" cy="1524000"/>
          </a:xfrm>
          <a:prstGeom prst="rect">
            <a:avLst/>
          </a:prstGeom>
        </p:spPr>
      </p:pic>
      <p:sp>
        <p:nvSpPr>
          <p:cNvPr id="43" name="CuadroTexto 42">
            <a:extLst>
              <a:ext uri="{FF2B5EF4-FFF2-40B4-BE49-F238E27FC236}">
                <a16:creationId xmlns:a16="http://schemas.microsoft.com/office/drawing/2014/main" id="{CB5BE36C-41B5-4D30-BB47-0F46301D4611}"/>
              </a:ext>
            </a:extLst>
          </p:cNvPr>
          <p:cNvSpPr txBox="1"/>
          <p:nvPr/>
        </p:nvSpPr>
        <p:spPr>
          <a:xfrm>
            <a:off x="6859637" y="1111236"/>
            <a:ext cx="1455821" cy="307777"/>
          </a:xfrm>
          <a:prstGeom prst="rect">
            <a:avLst/>
          </a:prstGeom>
          <a:noFill/>
        </p:spPr>
        <p:txBody>
          <a:bodyPr wrap="square">
            <a:spAutoFit/>
          </a:bodyPr>
          <a:lstStyle/>
          <a:p>
            <a:r>
              <a:rPr lang="es-MX" dirty="0"/>
              <a:t>Observatorio</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2"/>
        <p:cNvGrpSpPr/>
        <p:nvPr/>
      </p:nvGrpSpPr>
      <p:grpSpPr>
        <a:xfrm>
          <a:off x="0" y="0"/>
          <a:ext cx="0" cy="0"/>
          <a:chOff x="0" y="0"/>
          <a:chExt cx="0" cy="0"/>
        </a:xfrm>
      </p:grpSpPr>
      <p:pic>
        <p:nvPicPr>
          <p:cNvPr id="433" name="Google Shape;433;p49"/>
          <p:cNvPicPr preferRelativeResize="0"/>
          <p:nvPr/>
        </p:nvPicPr>
        <p:blipFill>
          <a:blip r:embed="rId4">
            <a:alphaModFix/>
          </a:blip>
          <a:stretch>
            <a:fillRect/>
          </a:stretch>
        </p:blipFill>
        <p:spPr>
          <a:xfrm>
            <a:off x="1913021" y="2142775"/>
            <a:ext cx="2059519" cy="1074450"/>
          </a:xfrm>
          <a:prstGeom prst="rect">
            <a:avLst/>
          </a:prstGeom>
          <a:noFill/>
          <a:ln>
            <a:noFill/>
          </a:ln>
        </p:spPr>
      </p:pic>
      <p:pic>
        <p:nvPicPr>
          <p:cNvPr id="434" name="Google Shape;434;p49"/>
          <p:cNvPicPr preferRelativeResize="0"/>
          <p:nvPr/>
        </p:nvPicPr>
        <p:blipFill>
          <a:blip r:embed="rId5">
            <a:alphaModFix/>
          </a:blip>
          <a:stretch>
            <a:fillRect/>
          </a:stretch>
        </p:blipFill>
        <p:spPr>
          <a:xfrm>
            <a:off x="3511716" y="2203551"/>
            <a:ext cx="1847400" cy="1074449"/>
          </a:xfrm>
          <a:prstGeom prst="rect">
            <a:avLst/>
          </a:prstGeom>
          <a:noFill/>
          <a:ln>
            <a:noFill/>
          </a:ln>
        </p:spPr>
      </p:pic>
      <p:pic>
        <p:nvPicPr>
          <p:cNvPr id="435" name="Google Shape;435;p49"/>
          <p:cNvPicPr preferRelativeResize="0"/>
          <p:nvPr/>
        </p:nvPicPr>
        <p:blipFill>
          <a:blip r:embed="rId6">
            <a:alphaModFix/>
          </a:blip>
          <a:stretch>
            <a:fillRect/>
          </a:stretch>
        </p:blipFill>
        <p:spPr>
          <a:xfrm>
            <a:off x="4708585" y="2088649"/>
            <a:ext cx="2522394" cy="1304255"/>
          </a:xfrm>
          <a:prstGeom prst="rect">
            <a:avLst/>
          </a:prstGeom>
          <a:noFill/>
          <a:ln>
            <a:noFill/>
          </a:ln>
        </p:spPr>
      </p:pic>
      <p:sp>
        <p:nvSpPr>
          <p:cNvPr id="9" name="Título 14">
            <a:extLst>
              <a:ext uri="{FF2B5EF4-FFF2-40B4-BE49-F238E27FC236}">
                <a16:creationId xmlns:a16="http://schemas.microsoft.com/office/drawing/2014/main" id="{D1883473-2D23-411E-AB42-5AF171B18E00}"/>
              </a:ext>
            </a:extLst>
          </p:cNvPr>
          <p:cNvSpPr>
            <a:spLocks noGrp="1"/>
          </p:cNvSpPr>
          <p:nvPr>
            <p:ph type="title"/>
          </p:nvPr>
        </p:nvSpPr>
        <p:spPr>
          <a:xfrm>
            <a:off x="1797336" y="2203550"/>
            <a:ext cx="5822498" cy="1074450"/>
          </a:xfrm>
        </p:spPr>
        <p:txBody>
          <a:bodyPr/>
          <a:lstStyle/>
          <a:p>
            <a:pPr algn="ctr"/>
            <a:r>
              <a:rPr lang="es-MX" sz="6600" dirty="0">
                <a:solidFill>
                  <a:schemeClr val="tx1"/>
                </a:solidFill>
                <a:latin typeface="Modern Love Caps" panose="04070805081001020A01" pitchFamily="82" charset="0"/>
              </a:rPr>
              <a:t>Pueblos mágicos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8" name="CuadroTexto 7">
            <a:extLst>
              <a:ext uri="{FF2B5EF4-FFF2-40B4-BE49-F238E27FC236}">
                <a16:creationId xmlns:a16="http://schemas.microsoft.com/office/drawing/2014/main" id="{B5AF5CFF-2574-43DF-B1CD-23DB6ECFE57F}"/>
              </a:ext>
            </a:extLst>
          </p:cNvPr>
          <p:cNvSpPr txBox="1"/>
          <p:nvPr/>
        </p:nvSpPr>
        <p:spPr>
          <a:xfrm>
            <a:off x="1327182" y="1964252"/>
            <a:ext cx="2755232" cy="2031325"/>
          </a:xfrm>
          <a:prstGeom prst="rect">
            <a:avLst/>
          </a:prstGeom>
          <a:noFill/>
        </p:spPr>
        <p:txBody>
          <a:bodyPr wrap="square">
            <a:spAutoFit/>
          </a:bodyPr>
          <a:lstStyle/>
          <a:p>
            <a:r>
              <a:rPr lang="es-ES" b="0" i="0" dirty="0">
                <a:solidFill>
                  <a:schemeClr val="tx1"/>
                </a:solidFill>
                <a:effectLst/>
                <a:latin typeface="Arial" panose="020B0604020202020204" pitchFamily="34" charset="0"/>
                <a:cs typeface="Arial" panose="020B0604020202020204" pitchFamily="34" charset="0"/>
              </a:rPr>
              <a:t>Aquí puede encontrar la Hacienda de San Lorenzo, sede de Casa Madero, </a:t>
            </a:r>
            <a:r>
              <a:rPr lang="es-ES" b="1" i="0" dirty="0">
                <a:solidFill>
                  <a:schemeClr val="tx1"/>
                </a:solidFill>
                <a:effectLst/>
                <a:latin typeface="Arial" panose="020B0604020202020204" pitchFamily="34" charset="0"/>
                <a:cs typeface="Arial" panose="020B0604020202020204" pitchFamily="34" charset="0"/>
              </a:rPr>
              <a:t>una de las principales firmas vitivinícolas de México</a:t>
            </a:r>
            <a:r>
              <a:rPr lang="es-ES" b="0" i="0" dirty="0">
                <a:solidFill>
                  <a:schemeClr val="tx1"/>
                </a:solidFill>
                <a:effectLst/>
                <a:latin typeface="Arial" panose="020B0604020202020204" pitchFamily="34" charset="0"/>
                <a:cs typeface="Arial" panose="020B0604020202020204" pitchFamily="34" charset="0"/>
              </a:rPr>
              <a:t>. Conoce la producción de vino, la belleza de sus viñedos y atrévete a probar su variedad de uvas.</a:t>
            </a:r>
            <a:endParaRPr lang="es-MX" dirty="0">
              <a:solidFill>
                <a:schemeClr val="tx1"/>
              </a:solidFill>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351D256B-EDDF-4BF4-866C-7E4C90B40E82}"/>
              </a:ext>
            </a:extLst>
          </p:cNvPr>
          <p:cNvSpPr txBox="1"/>
          <p:nvPr/>
        </p:nvSpPr>
        <p:spPr>
          <a:xfrm>
            <a:off x="1625791" y="1147923"/>
            <a:ext cx="1729992" cy="584775"/>
          </a:xfrm>
          <a:prstGeom prst="rect">
            <a:avLst/>
          </a:prstGeom>
          <a:noFill/>
        </p:spPr>
        <p:txBody>
          <a:bodyPr wrap="square">
            <a:spAutoFit/>
          </a:bodyPr>
          <a:lstStyle/>
          <a:p>
            <a:r>
              <a:rPr lang="es-MX" sz="3200" dirty="0">
                <a:latin typeface="Modern Love" panose="04090805081005020601" pitchFamily="82" charset="0"/>
              </a:rPr>
              <a:t>Parras</a:t>
            </a:r>
          </a:p>
        </p:txBody>
      </p:sp>
      <p:pic>
        <p:nvPicPr>
          <p:cNvPr id="10" name="Imagen 9">
            <a:extLst>
              <a:ext uri="{FF2B5EF4-FFF2-40B4-BE49-F238E27FC236}">
                <a16:creationId xmlns:a16="http://schemas.microsoft.com/office/drawing/2014/main" id="{253DD974-7859-4401-816A-AE6C5C0CBEA6}"/>
              </a:ext>
            </a:extLst>
          </p:cNvPr>
          <p:cNvPicPr>
            <a:picLocks noChangeAspect="1"/>
          </p:cNvPicPr>
          <p:nvPr/>
        </p:nvPicPr>
        <p:blipFill>
          <a:blip r:embed="rId3"/>
          <a:stretch>
            <a:fillRect/>
          </a:stretch>
        </p:blipFill>
        <p:spPr>
          <a:xfrm>
            <a:off x="5275599" y="960979"/>
            <a:ext cx="2541219" cy="35443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9"/>
          <p:cNvPicPr preferRelativeResize="0"/>
          <p:nvPr/>
        </p:nvPicPr>
        <p:blipFill>
          <a:blip r:embed="rId3">
            <a:alphaModFix/>
          </a:blip>
          <a:stretch>
            <a:fillRect/>
          </a:stretch>
        </p:blipFill>
        <p:spPr>
          <a:xfrm>
            <a:off x="1949116" y="121470"/>
            <a:ext cx="2059519" cy="1074450"/>
          </a:xfrm>
          <a:prstGeom prst="rect">
            <a:avLst/>
          </a:prstGeom>
          <a:noFill/>
          <a:ln>
            <a:noFill/>
          </a:ln>
        </p:spPr>
      </p:pic>
      <p:pic>
        <p:nvPicPr>
          <p:cNvPr id="434" name="Google Shape;434;p49"/>
          <p:cNvPicPr preferRelativeResize="0"/>
          <p:nvPr/>
        </p:nvPicPr>
        <p:blipFill>
          <a:blip r:embed="rId4">
            <a:alphaModFix/>
          </a:blip>
          <a:stretch>
            <a:fillRect/>
          </a:stretch>
        </p:blipFill>
        <p:spPr>
          <a:xfrm>
            <a:off x="3499685" y="121470"/>
            <a:ext cx="1847400" cy="1074449"/>
          </a:xfrm>
          <a:prstGeom prst="rect">
            <a:avLst/>
          </a:prstGeom>
          <a:noFill/>
          <a:ln>
            <a:noFill/>
          </a:ln>
        </p:spPr>
      </p:pic>
      <p:pic>
        <p:nvPicPr>
          <p:cNvPr id="435" name="Google Shape;435;p49"/>
          <p:cNvPicPr preferRelativeResize="0"/>
          <p:nvPr/>
        </p:nvPicPr>
        <p:blipFill>
          <a:blip r:embed="rId5">
            <a:alphaModFix/>
          </a:blip>
          <a:stretch>
            <a:fillRect/>
          </a:stretch>
        </p:blipFill>
        <p:spPr>
          <a:xfrm>
            <a:off x="4085888" y="0"/>
            <a:ext cx="2522394" cy="1304255"/>
          </a:xfrm>
          <a:prstGeom prst="rect">
            <a:avLst/>
          </a:prstGeom>
          <a:noFill/>
          <a:ln>
            <a:noFill/>
          </a:ln>
        </p:spPr>
      </p:pic>
      <p:sp>
        <p:nvSpPr>
          <p:cNvPr id="4" name="CuadroTexto 3">
            <a:extLst>
              <a:ext uri="{FF2B5EF4-FFF2-40B4-BE49-F238E27FC236}">
                <a16:creationId xmlns:a16="http://schemas.microsoft.com/office/drawing/2014/main" id="{A15B51BE-091F-41B1-9F9E-6D553D775494}"/>
              </a:ext>
            </a:extLst>
          </p:cNvPr>
          <p:cNvSpPr txBox="1"/>
          <p:nvPr/>
        </p:nvSpPr>
        <p:spPr>
          <a:xfrm>
            <a:off x="2177716" y="248636"/>
            <a:ext cx="3982452" cy="830997"/>
          </a:xfrm>
          <a:prstGeom prst="rect">
            <a:avLst/>
          </a:prstGeom>
          <a:noFill/>
        </p:spPr>
        <p:txBody>
          <a:bodyPr wrap="square" rtlCol="0">
            <a:spAutoFit/>
          </a:bodyPr>
          <a:lstStyle/>
          <a:p>
            <a:pPr algn="ctr"/>
            <a:r>
              <a:rPr lang="es-MX" sz="4800" dirty="0">
                <a:latin typeface="Modern Love Caps" panose="04070805081001020A01" pitchFamily="82" charset="0"/>
                <a:cs typeface="Miriam" panose="020B0502050101010101" pitchFamily="34" charset="-79"/>
              </a:rPr>
              <a:t>Introducción </a:t>
            </a:r>
          </a:p>
        </p:txBody>
      </p:sp>
      <p:sp>
        <p:nvSpPr>
          <p:cNvPr id="5" name="CuadroTexto 4">
            <a:extLst>
              <a:ext uri="{FF2B5EF4-FFF2-40B4-BE49-F238E27FC236}">
                <a16:creationId xmlns:a16="http://schemas.microsoft.com/office/drawing/2014/main" id="{740DBC5D-A358-48C5-B0CE-EC53F05C9650}"/>
              </a:ext>
            </a:extLst>
          </p:cNvPr>
          <p:cNvSpPr txBox="1"/>
          <p:nvPr/>
        </p:nvSpPr>
        <p:spPr>
          <a:xfrm>
            <a:off x="866273" y="1425725"/>
            <a:ext cx="7411453" cy="2960875"/>
          </a:xfrm>
          <a:prstGeom prst="rect">
            <a:avLst/>
          </a:prstGeom>
          <a:noFill/>
        </p:spPr>
        <p:txBody>
          <a:bodyPr wrap="square" rtlCol="0">
            <a:spAutoFit/>
          </a:bodyPr>
          <a:lstStyle/>
          <a:p>
            <a:pPr>
              <a:lnSpc>
                <a:spcPct val="150000"/>
              </a:lnSpc>
            </a:pPr>
            <a:r>
              <a:rPr lang="es-MX" dirty="0"/>
              <a:t>En este trabajo se hablara sobre dos aspectos importantes en nuestro estado de Coahuila, el primero hablara sobre el total de población que hay en el estado, entre hombres y mujeres abarcando desde niños menores de 16 años, jóvenes menores de 30 años, adultos de entre 30 y 60 años y adultos mayores. </a:t>
            </a:r>
          </a:p>
          <a:p>
            <a:pPr>
              <a:lnSpc>
                <a:spcPct val="150000"/>
              </a:lnSpc>
            </a:pPr>
            <a:r>
              <a:rPr lang="es-MX" dirty="0"/>
              <a:t>En el segundo aspecto hablara sobre el aspecto social y cultural de Coahuila, en este apartado hace referencia a museos, lugares turísticos, sitios arqueológicos y pueblos mágicos del estado, algunos contienen su ubicación, y su descripción especifica.</a:t>
            </a:r>
          </a:p>
          <a:p>
            <a:pPr>
              <a:lnSpc>
                <a:spcPct val="150000"/>
              </a:lnSpc>
            </a:pPr>
            <a:r>
              <a:rPr lang="es-MX" dirty="0"/>
              <a:t>Para terminar este trabajo cuenta con una conclusión, y un apartado de bibliografías donde se encontró la información que se plasmo en este trabajo.  </a:t>
            </a:r>
          </a:p>
        </p:txBody>
      </p:sp>
    </p:spTree>
    <p:extLst>
      <p:ext uri="{BB962C8B-B14F-4D97-AF65-F5344CB8AC3E}">
        <p14:creationId xmlns:p14="http://schemas.microsoft.com/office/powerpoint/2010/main" val="15596531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84"/>
        <p:cNvGrpSpPr/>
        <p:nvPr/>
      </p:nvGrpSpPr>
      <p:grpSpPr>
        <a:xfrm>
          <a:off x="0" y="0"/>
          <a:ext cx="0" cy="0"/>
          <a:chOff x="0" y="0"/>
          <a:chExt cx="0" cy="0"/>
        </a:xfrm>
      </p:grpSpPr>
      <p:pic>
        <p:nvPicPr>
          <p:cNvPr id="4" name="Imagen 3">
            <a:extLst>
              <a:ext uri="{FF2B5EF4-FFF2-40B4-BE49-F238E27FC236}">
                <a16:creationId xmlns:a16="http://schemas.microsoft.com/office/drawing/2014/main" id="{42548D30-E364-42BE-BD7F-561C54BE4D2B}"/>
              </a:ext>
            </a:extLst>
          </p:cNvPr>
          <p:cNvPicPr>
            <a:picLocks noChangeAspect="1"/>
          </p:cNvPicPr>
          <p:nvPr/>
        </p:nvPicPr>
        <p:blipFill>
          <a:blip r:embed="rId4"/>
          <a:stretch>
            <a:fillRect/>
          </a:stretch>
        </p:blipFill>
        <p:spPr>
          <a:xfrm>
            <a:off x="643439" y="1450303"/>
            <a:ext cx="3177874" cy="2380338"/>
          </a:xfrm>
          <a:prstGeom prst="rect">
            <a:avLst/>
          </a:prstGeom>
        </p:spPr>
      </p:pic>
      <p:sp>
        <p:nvSpPr>
          <p:cNvPr id="5" name="CuadroTexto 4">
            <a:extLst>
              <a:ext uri="{FF2B5EF4-FFF2-40B4-BE49-F238E27FC236}">
                <a16:creationId xmlns:a16="http://schemas.microsoft.com/office/drawing/2014/main" id="{CB3615F5-E30C-4F49-8EC2-4DE7E077B168}"/>
              </a:ext>
            </a:extLst>
          </p:cNvPr>
          <p:cNvSpPr txBox="1"/>
          <p:nvPr/>
        </p:nvSpPr>
        <p:spPr>
          <a:xfrm>
            <a:off x="5510407" y="1051671"/>
            <a:ext cx="1729992" cy="646331"/>
          </a:xfrm>
          <a:prstGeom prst="rect">
            <a:avLst/>
          </a:prstGeom>
          <a:noFill/>
        </p:spPr>
        <p:txBody>
          <a:bodyPr wrap="square">
            <a:spAutoFit/>
          </a:bodyPr>
          <a:lstStyle/>
          <a:p>
            <a:pPr algn="ctr"/>
            <a:r>
              <a:rPr lang="es-MX" sz="3600" dirty="0">
                <a:latin typeface="Modern Love" panose="04090805081005020601" pitchFamily="82" charset="0"/>
              </a:rPr>
              <a:t>Viesca </a:t>
            </a:r>
          </a:p>
        </p:txBody>
      </p:sp>
      <p:sp>
        <p:nvSpPr>
          <p:cNvPr id="6" name="CuadroTexto 5">
            <a:extLst>
              <a:ext uri="{FF2B5EF4-FFF2-40B4-BE49-F238E27FC236}">
                <a16:creationId xmlns:a16="http://schemas.microsoft.com/office/drawing/2014/main" id="{7085B5BF-D074-4298-B319-79D4A59F7CAE}"/>
              </a:ext>
            </a:extLst>
          </p:cNvPr>
          <p:cNvSpPr txBox="1"/>
          <p:nvPr/>
        </p:nvSpPr>
        <p:spPr>
          <a:xfrm>
            <a:off x="4089403" y="1879252"/>
            <a:ext cx="4572000" cy="1384995"/>
          </a:xfrm>
          <a:prstGeom prst="rect">
            <a:avLst/>
          </a:prstGeom>
          <a:noFill/>
        </p:spPr>
        <p:txBody>
          <a:bodyPr wrap="square">
            <a:spAutoFit/>
          </a:bodyPr>
          <a:lstStyle/>
          <a:p>
            <a:r>
              <a:rPr lang="es-ES" b="0" i="0" dirty="0">
                <a:solidFill>
                  <a:schemeClr val="tx1"/>
                </a:solidFill>
                <a:effectLst/>
                <a:latin typeface="Arial" panose="020B0604020202020204" pitchFamily="34" charset="0"/>
                <a:cs typeface="Arial" panose="020B0604020202020204" pitchFamily="34" charset="0"/>
              </a:rPr>
              <a:t>Podrás admirar las Dunas de Bilbao, un área natural protegida de 16 hectáreas y en donde sólo el 20% está destinado a actividades ecoturísticas.</a:t>
            </a:r>
            <a:r>
              <a:rPr lang="es-ES" b="1" i="0" dirty="0">
                <a:solidFill>
                  <a:schemeClr val="tx1"/>
                </a:solidFill>
                <a:effectLst/>
                <a:latin typeface="Arial" panose="020B0604020202020204" pitchFamily="34" charset="0"/>
                <a:cs typeface="Arial" panose="020B0604020202020204" pitchFamily="34" charset="0"/>
              </a:rPr>
              <a:t> Aquí podrás practicar sandboarding y tomar fotografías</a:t>
            </a:r>
            <a:r>
              <a:rPr lang="es-ES" b="0" i="0" dirty="0">
                <a:solidFill>
                  <a:schemeClr val="tx1"/>
                </a:solidFill>
                <a:effectLst/>
                <a:latin typeface="Arial" panose="020B0604020202020204" pitchFamily="34" charset="0"/>
                <a:cs typeface="Arial" panose="020B0604020202020204" pitchFamily="34" charset="0"/>
              </a:rPr>
              <a:t> que sin duda dejarán a todos tus contactos enamorados del lugar.</a:t>
            </a:r>
            <a:endParaRPr lang="es-MX" dirty="0">
              <a:solidFill>
                <a:schemeClr val="tx1"/>
              </a:solidFill>
              <a:latin typeface="Arial" panose="020B0604020202020204" pitchFamily="34" charset="0"/>
              <a:cs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pic>
        <p:nvPicPr>
          <p:cNvPr id="517" name="Google Shape;517;p52"/>
          <p:cNvPicPr preferRelativeResize="0"/>
          <p:nvPr/>
        </p:nvPicPr>
        <p:blipFill>
          <a:blip r:embed="rId3">
            <a:alphaModFix amt="70000"/>
          </a:blip>
          <a:stretch>
            <a:fillRect/>
          </a:stretch>
        </p:blipFill>
        <p:spPr>
          <a:xfrm>
            <a:off x="1331737" y="1473000"/>
            <a:ext cx="6480526" cy="2197500"/>
          </a:xfrm>
          <a:prstGeom prst="rect">
            <a:avLst/>
          </a:prstGeom>
          <a:noFill/>
          <a:ln>
            <a:noFill/>
          </a:ln>
        </p:spPr>
      </p:pic>
      <p:pic>
        <p:nvPicPr>
          <p:cNvPr id="520" name="Google Shape;520;p52"/>
          <p:cNvPicPr preferRelativeResize="0"/>
          <p:nvPr/>
        </p:nvPicPr>
        <p:blipFill>
          <a:blip r:embed="rId4">
            <a:alphaModFix/>
          </a:blip>
          <a:stretch>
            <a:fillRect/>
          </a:stretch>
        </p:blipFill>
        <p:spPr>
          <a:xfrm rot="3599985">
            <a:off x="1901482" y="483608"/>
            <a:ext cx="1378588" cy="1277733"/>
          </a:xfrm>
          <a:prstGeom prst="rect">
            <a:avLst/>
          </a:prstGeom>
          <a:noFill/>
          <a:ln>
            <a:noFill/>
          </a:ln>
        </p:spPr>
      </p:pic>
      <p:sp>
        <p:nvSpPr>
          <p:cNvPr id="6" name="CuadroTexto 5">
            <a:extLst>
              <a:ext uri="{FF2B5EF4-FFF2-40B4-BE49-F238E27FC236}">
                <a16:creationId xmlns:a16="http://schemas.microsoft.com/office/drawing/2014/main" id="{8F8052A5-99DD-4CB6-BB40-06F8F8F2417B}"/>
              </a:ext>
            </a:extLst>
          </p:cNvPr>
          <p:cNvSpPr txBox="1"/>
          <p:nvPr/>
        </p:nvSpPr>
        <p:spPr>
          <a:xfrm>
            <a:off x="745901" y="690723"/>
            <a:ext cx="3826099" cy="646331"/>
          </a:xfrm>
          <a:prstGeom prst="rect">
            <a:avLst/>
          </a:prstGeom>
          <a:noFill/>
        </p:spPr>
        <p:txBody>
          <a:bodyPr wrap="square">
            <a:spAutoFit/>
          </a:bodyPr>
          <a:lstStyle/>
          <a:p>
            <a:pPr algn="ctr"/>
            <a:r>
              <a:rPr lang="es-MX" sz="3600" dirty="0">
                <a:latin typeface="Modern Love" panose="04090805081005020601" pitchFamily="82" charset="0"/>
              </a:rPr>
              <a:t>Cuatro Ciénegas  </a:t>
            </a:r>
          </a:p>
        </p:txBody>
      </p:sp>
      <p:sp>
        <p:nvSpPr>
          <p:cNvPr id="13" name="CuadroTexto 12">
            <a:extLst>
              <a:ext uri="{FF2B5EF4-FFF2-40B4-BE49-F238E27FC236}">
                <a16:creationId xmlns:a16="http://schemas.microsoft.com/office/drawing/2014/main" id="{598DEB52-5F50-4CA8-B0B5-4FA66A1ABE8F}"/>
              </a:ext>
            </a:extLst>
          </p:cNvPr>
          <p:cNvSpPr txBox="1"/>
          <p:nvPr/>
        </p:nvSpPr>
        <p:spPr>
          <a:xfrm>
            <a:off x="659707" y="1559677"/>
            <a:ext cx="3862137" cy="2893100"/>
          </a:xfrm>
          <a:prstGeom prst="rect">
            <a:avLst/>
          </a:prstGeom>
          <a:noFill/>
        </p:spPr>
        <p:txBody>
          <a:bodyPr wrap="square">
            <a:spAutoFit/>
          </a:bodyPr>
          <a:lstStyle/>
          <a:p>
            <a:pPr algn="l"/>
            <a:r>
              <a:rPr lang="es-ES" b="0" i="0" dirty="0">
                <a:solidFill>
                  <a:schemeClr val="tx1"/>
                </a:solidFill>
                <a:effectLst/>
                <a:latin typeface="Arial" panose="020B0604020202020204" pitchFamily="34" charset="0"/>
                <a:cs typeface="Arial" panose="020B0604020202020204" pitchFamily="34" charset="0"/>
              </a:rPr>
              <a:t>Hallarás</a:t>
            </a:r>
            <a:r>
              <a:rPr lang="es-ES" b="1" i="0" dirty="0">
                <a:solidFill>
                  <a:schemeClr val="tx1"/>
                </a:solidFill>
                <a:effectLst/>
                <a:latin typeface="Arial" panose="020B0604020202020204" pitchFamily="34" charset="0"/>
                <a:cs typeface="Arial" panose="020B0604020202020204" pitchFamily="34" charset="0"/>
              </a:rPr>
              <a:t> tradiciones, buena comida y bellos paisajes.</a:t>
            </a:r>
            <a:endParaRPr lang="es-ES" b="0" i="0" dirty="0">
              <a:solidFill>
                <a:schemeClr val="tx1"/>
              </a:solidFill>
              <a:effectLst/>
              <a:latin typeface="Arial" panose="020B0604020202020204" pitchFamily="34" charset="0"/>
              <a:cs typeface="Arial" panose="020B0604020202020204" pitchFamily="34" charset="0"/>
            </a:endParaRPr>
          </a:p>
          <a:p>
            <a:pPr algn="l"/>
            <a:r>
              <a:rPr lang="es-ES" b="1" i="0" dirty="0">
                <a:solidFill>
                  <a:schemeClr val="tx1"/>
                </a:solidFill>
                <a:effectLst/>
                <a:latin typeface="Arial" panose="020B0604020202020204" pitchFamily="34" charset="0"/>
                <a:cs typeface="Arial" panose="020B0604020202020204" pitchFamily="34" charset="0"/>
              </a:rPr>
              <a:t>La Poza Azul</a:t>
            </a:r>
            <a:r>
              <a:rPr lang="es-ES" b="0" i="0" dirty="0">
                <a:solidFill>
                  <a:schemeClr val="tx1"/>
                </a:solidFill>
                <a:effectLst/>
                <a:latin typeface="Arial" panose="020B0604020202020204" pitchFamily="34" charset="0"/>
                <a:cs typeface="Arial" panose="020B0604020202020204" pitchFamily="34" charset="0"/>
              </a:rPr>
              <a:t> es una maravilla natural que se ubica a 9 kilómetros del pueblo. Tiene una profundidad de poco más de cinco metros y </a:t>
            </a:r>
            <a:r>
              <a:rPr lang="es-ES" b="1" i="0" dirty="0">
                <a:solidFill>
                  <a:schemeClr val="tx1"/>
                </a:solidFill>
                <a:effectLst/>
                <a:latin typeface="Arial" panose="020B0604020202020204" pitchFamily="34" charset="0"/>
                <a:cs typeface="Arial" panose="020B0604020202020204" pitchFamily="34" charset="0"/>
              </a:rPr>
              <a:t>sus aguas son turquesas y cristalinas.</a:t>
            </a:r>
            <a:r>
              <a:rPr lang="es-ES" b="0" i="0" dirty="0">
                <a:solidFill>
                  <a:schemeClr val="tx1"/>
                </a:solidFill>
                <a:effectLst/>
                <a:latin typeface="Arial" panose="020B0604020202020204" pitchFamily="34" charset="0"/>
                <a:cs typeface="Arial" panose="020B0604020202020204" pitchFamily="34" charset="0"/>
              </a:rPr>
              <a:t> Si te gusta más el desierto, entonces dirígete a</a:t>
            </a:r>
            <a:r>
              <a:rPr lang="es-ES" b="1" i="0" dirty="0">
                <a:solidFill>
                  <a:schemeClr val="tx1"/>
                </a:solidFill>
                <a:effectLst/>
                <a:latin typeface="Arial" panose="020B0604020202020204" pitchFamily="34" charset="0"/>
                <a:cs typeface="Arial" panose="020B0604020202020204" pitchFamily="34" charset="0"/>
              </a:rPr>
              <a:t> las Dunas de Yeso, un paisaje blanco que abarca más de 800 hectáreas</a:t>
            </a:r>
            <a:r>
              <a:rPr lang="es-ES" b="0" i="0" dirty="0">
                <a:solidFill>
                  <a:schemeClr val="tx1"/>
                </a:solidFill>
                <a:effectLst/>
                <a:latin typeface="Arial" panose="020B0604020202020204" pitchFamily="34" charset="0"/>
                <a:cs typeface="Arial" panose="020B0604020202020204" pitchFamily="34" charset="0"/>
              </a:rPr>
              <a:t> y que te dejará sin aliento. Por último, puedes visitar las Minas de mármol, una cantera abandonada que parece una zona arqueológica mediterránea.</a:t>
            </a:r>
          </a:p>
        </p:txBody>
      </p:sp>
      <p:pic>
        <p:nvPicPr>
          <p:cNvPr id="8" name="Imagen 7">
            <a:extLst>
              <a:ext uri="{FF2B5EF4-FFF2-40B4-BE49-F238E27FC236}">
                <a16:creationId xmlns:a16="http://schemas.microsoft.com/office/drawing/2014/main" id="{D87DF8C8-D516-45FC-BAE7-5DA484B07A7C}"/>
              </a:ext>
            </a:extLst>
          </p:cNvPr>
          <p:cNvPicPr>
            <a:picLocks noChangeAspect="1"/>
          </p:cNvPicPr>
          <p:nvPr/>
        </p:nvPicPr>
        <p:blipFill>
          <a:blip r:embed="rId5"/>
          <a:stretch>
            <a:fillRect/>
          </a:stretch>
        </p:blipFill>
        <p:spPr>
          <a:xfrm>
            <a:off x="4882960" y="1473000"/>
            <a:ext cx="3862137" cy="260171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4"/>
        <p:cNvGrpSpPr/>
        <p:nvPr/>
      </p:nvGrpSpPr>
      <p:grpSpPr>
        <a:xfrm>
          <a:off x="0" y="0"/>
          <a:ext cx="0" cy="0"/>
          <a:chOff x="0" y="0"/>
          <a:chExt cx="0" cy="0"/>
        </a:xfrm>
      </p:grpSpPr>
      <p:sp>
        <p:nvSpPr>
          <p:cNvPr id="4" name="CuadroTexto 3">
            <a:extLst>
              <a:ext uri="{FF2B5EF4-FFF2-40B4-BE49-F238E27FC236}">
                <a16:creationId xmlns:a16="http://schemas.microsoft.com/office/drawing/2014/main" id="{F1C0F85F-B1AB-4CF6-BB0C-988B39C051B6}"/>
              </a:ext>
            </a:extLst>
          </p:cNvPr>
          <p:cNvSpPr txBox="1"/>
          <p:nvPr/>
        </p:nvSpPr>
        <p:spPr>
          <a:xfrm>
            <a:off x="4752417" y="820839"/>
            <a:ext cx="3826099" cy="646331"/>
          </a:xfrm>
          <a:prstGeom prst="rect">
            <a:avLst/>
          </a:prstGeom>
          <a:noFill/>
        </p:spPr>
        <p:txBody>
          <a:bodyPr wrap="square">
            <a:spAutoFit/>
          </a:bodyPr>
          <a:lstStyle/>
          <a:p>
            <a:pPr algn="ctr"/>
            <a:r>
              <a:rPr lang="es-MX" sz="3600" dirty="0">
                <a:latin typeface="Modern Love" panose="04090805081005020601" pitchFamily="82" charset="0"/>
              </a:rPr>
              <a:t>Candela  </a:t>
            </a:r>
          </a:p>
        </p:txBody>
      </p:sp>
      <p:sp>
        <p:nvSpPr>
          <p:cNvPr id="64" name="CuadroTexto 63">
            <a:extLst>
              <a:ext uri="{FF2B5EF4-FFF2-40B4-BE49-F238E27FC236}">
                <a16:creationId xmlns:a16="http://schemas.microsoft.com/office/drawing/2014/main" id="{B65F3BB4-DF8E-4F0A-A3DC-D72261E84282}"/>
              </a:ext>
            </a:extLst>
          </p:cNvPr>
          <p:cNvSpPr txBox="1"/>
          <p:nvPr/>
        </p:nvSpPr>
        <p:spPr>
          <a:xfrm>
            <a:off x="4572000" y="1968170"/>
            <a:ext cx="4572000" cy="2031325"/>
          </a:xfrm>
          <a:prstGeom prst="rect">
            <a:avLst/>
          </a:prstGeom>
          <a:noFill/>
        </p:spPr>
        <p:txBody>
          <a:bodyPr wrap="square">
            <a:spAutoFit/>
          </a:bodyPr>
          <a:lstStyle/>
          <a:p>
            <a:r>
              <a:rPr lang="es-ES" b="1" i="0" dirty="0">
                <a:solidFill>
                  <a:schemeClr val="tx1"/>
                </a:solidFill>
                <a:effectLst/>
                <a:latin typeface="Arial" panose="020B0604020202020204" pitchFamily="34" charset="0"/>
                <a:cs typeface="Arial" panose="020B0604020202020204" pitchFamily="34" charset="0"/>
              </a:rPr>
              <a:t> El Corredor Turístico de río Candela,</a:t>
            </a:r>
            <a:r>
              <a:rPr lang="es-ES" b="0" i="0" dirty="0">
                <a:solidFill>
                  <a:schemeClr val="tx1"/>
                </a:solidFill>
                <a:effectLst/>
                <a:latin typeface="Arial" panose="020B0604020202020204" pitchFamily="34" charset="0"/>
                <a:cs typeface="Arial" panose="020B0604020202020204" pitchFamily="34" charset="0"/>
              </a:rPr>
              <a:t> donde podrás admirar las aguas cristalinas y azuladas. Además, podrás visitar balnearios y pozas naturales; este lugar es especial para senderismo, natación, escalada o rappel.</a:t>
            </a:r>
            <a:r>
              <a:rPr lang="es-ES" b="1" i="0" dirty="0">
                <a:solidFill>
                  <a:schemeClr val="tx1"/>
                </a:solidFill>
                <a:effectLst/>
                <a:latin typeface="Arial" panose="020B0604020202020204" pitchFamily="34" charset="0"/>
                <a:cs typeface="Arial" panose="020B0604020202020204" pitchFamily="34" charset="0"/>
              </a:rPr>
              <a:t> El paseo por El Frentón, un muro natural</a:t>
            </a:r>
            <a:r>
              <a:rPr lang="es-ES" b="0" i="0" dirty="0">
                <a:solidFill>
                  <a:schemeClr val="tx1"/>
                </a:solidFill>
                <a:effectLst/>
                <a:latin typeface="Arial" panose="020B0604020202020204" pitchFamily="34" charset="0"/>
                <a:cs typeface="Arial" panose="020B0604020202020204" pitchFamily="34" charset="0"/>
              </a:rPr>
              <a:t> que atrae a viajeros de todas partes que quieran realizar escalada deportiva. Junto a este lugar encontrarás </a:t>
            </a:r>
            <a:r>
              <a:rPr lang="es-ES" b="1" i="0" dirty="0">
                <a:solidFill>
                  <a:schemeClr val="tx1"/>
                </a:solidFill>
                <a:effectLst/>
                <a:latin typeface="Arial" panose="020B0604020202020204" pitchFamily="34" charset="0"/>
                <a:cs typeface="Arial" panose="020B0604020202020204" pitchFamily="34" charset="0"/>
              </a:rPr>
              <a:t>la Cueva de los Murciélagos, hogar de tres millones de estos mamíferos.</a:t>
            </a:r>
            <a:endParaRPr lang="es-MX" dirty="0">
              <a:solidFill>
                <a:schemeClr val="tx1"/>
              </a:solidFill>
              <a:latin typeface="Arial" panose="020B0604020202020204" pitchFamily="34" charset="0"/>
              <a:cs typeface="Arial" panose="020B0604020202020204" pitchFamily="34" charset="0"/>
            </a:endParaRPr>
          </a:p>
        </p:txBody>
      </p:sp>
      <p:pic>
        <p:nvPicPr>
          <p:cNvPr id="6" name="Imagen 5">
            <a:extLst>
              <a:ext uri="{FF2B5EF4-FFF2-40B4-BE49-F238E27FC236}">
                <a16:creationId xmlns:a16="http://schemas.microsoft.com/office/drawing/2014/main" id="{63FCC0CD-72BD-4C06-9BAA-697A41953F36}"/>
              </a:ext>
            </a:extLst>
          </p:cNvPr>
          <p:cNvPicPr>
            <a:picLocks noChangeAspect="1"/>
          </p:cNvPicPr>
          <p:nvPr/>
        </p:nvPicPr>
        <p:blipFill>
          <a:blip r:embed="rId4"/>
          <a:stretch>
            <a:fillRect/>
          </a:stretch>
        </p:blipFill>
        <p:spPr>
          <a:xfrm>
            <a:off x="481206" y="1135982"/>
            <a:ext cx="3822937" cy="2863513"/>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4" name="CuadroTexto 3">
            <a:extLst>
              <a:ext uri="{FF2B5EF4-FFF2-40B4-BE49-F238E27FC236}">
                <a16:creationId xmlns:a16="http://schemas.microsoft.com/office/drawing/2014/main" id="{28C39D9D-B954-4BE4-9BB6-1752420E3445}"/>
              </a:ext>
            </a:extLst>
          </p:cNvPr>
          <p:cNvSpPr txBox="1"/>
          <p:nvPr/>
        </p:nvSpPr>
        <p:spPr>
          <a:xfrm>
            <a:off x="745901" y="690723"/>
            <a:ext cx="3826099" cy="646331"/>
          </a:xfrm>
          <a:prstGeom prst="rect">
            <a:avLst/>
          </a:prstGeom>
          <a:noFill/>
        </p:spPr>
        <p:txBody>
          <a:bodyPr wrap="square">
            <a:spAutoFit/>
          </a:bodyPr>
          <a:lstStyle/>
          <a:p>
            <a:pPr algn="ctr"/>
            <a:r>
              <a:rPr lang="es-MX" sz="3600" dirty="0">
                <a:latin typeface="Modern Love" panose="04090805081005020601" pitchFamily="82" charset="0"/>
              </a:rPr>
              <a:t>Arteaga   </a:t>
            </a:r>
          </a:p>
        </p:txBody>
      </p:sp>
      <p:sp>
        <p:nvSpPr>
          <p:cNvPr id="42" name="CuadroTexto 41">
            <a:extLst>
              <a:ext uri="{FF2B5EF4-FFF2-40B4-BE49-F238E27FC236}">
                <a16:creationId xmlns:a16="http://schemas.microsoft.com/office/drawing/2014/main" id="{2AF303DC-F3A4-4B4D-A90A-B6AAB1F31B7E}"/>
              </a:ext>
            </a:extLst>
          </p:cNvPr>
          <p:cNvSpPr txBox="1"/>
          <p:nvPr/>
        </p:nvSpPr>
        <p:spPr>
          <a:xfrm>
            <a:off x="782053" y="1548188"/>
            <a:ext cx="4162926" cy="2677656"/>
          </a:xfrm>
          <a:prstGeom prst="rect">
            <a:avLst/>
          </a:prstGeom>
          <a:noFill/>
        </p:spPr>
        <p:txBody>
          <a:bodyPr wrap="square">
            <a:spAutoFit/>
          </a:bodyPr>
          <a:lstStyle/>
          <a:p>
            <a:pPr algn="l"/>
            <a:r>
              <a:rPr lang="es-ES" b="0" i="0" dirty="0">
                <a:solidFill>
                  <a:schemeClr val="tx1"/>
                </a:solidFill>
                <a:effectLst/>
                <a:latin typeface="Arial" panose="020B0604020202020204" pitchFamily="34" charset="0"/>
                <a:cs typeface="Arial" panose="020B0604020202020204" pitchFamily="34" charset="0"/>
              </a:rPr>
              <a:t>El mayor atractivo de esta población es su cercanía con la Sierra de Arteaga, que está llena de hermosos paisajes, flora y fauna encantadora y un montón de actividades para hacer.</a:t>
            </a:r>
          </a:p>
          <a:p>
            <a:pPr algn="l"/>
            <a:r>
              <a:rPr lang="es-ES" b="0" i="0" dirty="0">
                <a:solidFill>
                  <a:schemeClr val="tx1"/>
                </a:solidFill>
                <a:effectLst/>
                <a:latin typeface="Arial" panose="020B0604020202020204" pitchFamily="34" charset="0"/>
                <a:cs typeface="Arial" panose="020B0604020202020204" pitchFamily="34" charset="0"/>
              </a:rPr>
              <a:t>Te recomendamos visitar </a:t>
            </a:r>
            <a:r>
              <a:rPr lang="es-ES" b="1" i="0" dirty="0">
                <a:solidFill>
                  <a:schemeClr val="tx1"/>
                </a:solidFill>
                <a:effectLst/>
                <a:latin typeface="Arial" panose="020B0604020202020204" pitchFamily="34" charset="0"/>
                <a:cs typeface="Arial" panose="020B0604020202020204" pitchFamily="34" charset="0"/>
              </a:rPr>
              <a:t>el Bosque Serrano, donde podrás realizar senderismo,</a:t>
            </a:r>
            <a:r>
              <a:rPr lang="es-ES" b="0" i="0" dirty="0">
                <a:solidFill>
                  <a:schemeClr val="tx1"/>
                </a:solidFill>
                <a:effectLst/>
                <a:latin typeface="Arial" panose="020B0604020202020204" pitchFamily="34" charset="0"/>
                <a:cs typeface="Arial" panose="020B0604020202020204" pitchFamily="34" charset="0"/>
              </a:rPr>
              <a:t> paseos a caballo o en bicicleta, observación de aves, cañonismo, escalada e incluso puedes pasar la noche en una cabaña. Además, </a:t>
            </a:r>
            <a:r>
              <a:rPr lang="es-ES" b="1" i="0" dirty="0">
                <a:solidFill>
                  <a:schemeClr val="tx1"/>
                </a:solidFill>
                <a:effectLst/>
                <a:latin typeface="Arial" panose="020B0604020202020204" pitchFamily="34" charset="0"/>
                <a:cs typeface="Arial" panose="020B0604020202020204" pitchFamily="34" charset="0"/>
              </a:rPr>
              <a:t>no puedes irte sin probar el chicharrón y lar carnitas de Arteaga</a:t>
            </a:r>
            <a:r>
              <a:rPr lang="es-ES" b="0" i="0" dirty="0">
                <a:solidFill>
                  <a:schemeClr val="tx1"/>
                </a:solidFill>
                <a:effectLst/>
                <a:latin typeface="Arial" panose="020B0604020202020204" pitchFamily="34" charset="0"/>
                <a:cs typeface="Arial" panose="020B0604020202020204" pitchFamily="34" charset="0"/>
              </a:rPr>
              <a:t>. En la población de El Cristal se preparan las mejores de toda la región.</a:t>
            </a:r>
          </a:p>
        </p:txBody>
      </p:sp>
      <p:pic>
        <p:nvPicPr>
          <p:cNvPr id="6" name="Imagen 5">
            <a:extLst>
              <a:ext uri="{FF2B5EF4-FFF2-40B4-BE49-F238E27FC236}">
                <a16:creationId xmlns:a16="http://schemas.microsoft.com/office/drawing/2014/main" id="{07106B39-737E-4451-878D-A181A14A2217}"/>
              </a:ext>
            </a:extLst>
          </p:cNvPr>
          <p:cNvPicPr>
            <a:picLocks noChangeAspect="1"/>
          </p:cNvPicPr>
          <p:nvPr/>
        </p:nvPicPr>
        <p:blipFill>
          <a:blip r:embed="rId3"/>
          <a:stretch>
            <a:fillRect/>
          </a:stretch>
        </p:blipFill>
        <p:spPr>
          <a:xfrm>
            <a:off x="5317958" y="1193131"/>
            <a:ext cx="3398774" cy="27572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pic>
        <p:nvPicPr>
          <p:cNvPr id="433" name="Google Shape;433;p49"/>
          <p:cNvPicPr preferRelativeResize="0"/>
          <p:nvPr/>
        </p:nvPicPr>
        <p:blipFill>
          <a:blip r:embed="rId3">
            <a:alphaModFix/>
          </a:blip>
          <a:stretch>
            <a:fillRect/>
          </a:stretch>
        </p:blipFill>
        <p:spPr>
          <a:xfrm>
            <a:off x="1949116" y="121470"/>
            <a:ext cx="2059519" cy="1074450"/>
          </a:xfrm>
          <a:prstGeom prst="rect">
            <a:avLst/>
          </a:prstGeom>
          <a:noFill/>
          <a:ln>
            <a:noFill/>
          </a:ln>
        </p:spPr>
      </p:pic>
      <p:pic>
        <p:nvPicPr>
          <p:cNvPr id="434" name="Google Shape;434;p49"/>
          <p:cNvPicPr preferRelativeResize="0"/>
          <p:nvPr/>
        </p:nvPicPr>
        <p:blipFill>
          <a:blip r:embed="rId4">
            <a:alphaModFix/>
          </a:blip>
          <a:stretch>
            <a:fillRect/>
          </a:stretch>
        </p:blipFill>
        <p:spPr>
          <a:xfrm>
            <a:off x="3499685" y="121470"/>
            <a:ext cx="1847400" cy="1074449"/>
          </a:xfrm>
          <a:prstGeom prst="rect">
            <a:avLst/>
          </a:prstGeom>
          <a:noFill/>
          <a:ln>
            <a:noFill/>
          </a:ln>
        </p:spPr>
      </p:pic>
      <p:pic>
        <p:nvPicPr>
          <p:cNvPr id="435" name="Google Shape;435;p49"/>
          <p:cNvPicPr preferRelativeResize="0"/>
          <p:nvPr/>
        </p:nvPicPr>
        <p:blipFill>
          <a:blip r:embed="rId5">
            <a:alphaModFix/>
          </a:blip>
          <a:stretch>
            <a:fillRect/>
          </a:stretch>
        </p:blipFill>
        <p:spPr>
          <a:xfrm>
            <a:off x="4085888" y="0"/>
            <a:ext cx="2522394" cy="1304255"/>
          </a:xfrm>
          <a:prstGeom prst="rect">
            <a:avLst/>
          </a:prstGeom>
          <a:noFill/>
          <a:ln>
            <a:noFill/>
          </a:ln>
        </p:spPr>
      </p:pic>
      <p:sp>
        <p:nvSpPr>
          <p:cNvPr id="4" name="CuadroTexto 3">
            <a:extLst>
              <a:ext uri="{FF2B5EF4-FFF2-40B4-BE49-F238E27FC236}">
                <a16:creationId xmlns:a16="http://schemas.microsoft.com/office/drawing/2014/main" id="{A15B51BE-091F-41B1-9F9E-6D553D775494}"/>
              </a:ext>
            </a:extLst>
          </p:cNvPr>
          <p:cNvSpPr txBox="1"/>
          <p:nvPr/>
        </p:nvSpPr>
        <p:spPr>
          <a:xfrm>
            <a:off x="2177716" y="248636"/>
            <a:ext cx="3982452" cy="830997"/>
          </a:xfrm>
          <a:prstGeom prst="rect">
            <a:avLst/>
          </a:prstGeom>
          <a:noFill/>
        </p:spPr>
        <p:txBody>
          <a:bodyPr wrap="square" rtlCol="0">
            <a:spAutoFit/>
          </a:bodyPr>
          <a:lstStyle/>
          <a:p>
            <a:pPr algn="ctr"/>
            <a:r>
              <a:rPr lang="es-MX" sz="4800" dirty="0">
                <a:latin typeface="Modern Love Caps" panose="04070805081001020A01" pitchFamily="82" charset="0"/>
                <a:cs typeface="Miriam" panose="020B0502050101010101" pitchFamily="34" charset="-79"/>
              </a:rPr>
              <a:t>Conclusión </a:t>
            </a:r>
          </a:p>
        </p:txBody>
      </p:sp>
      <p:sp>
        <p:nvSpPr>
          <p:cNvPr id="5" name="CuadroTexto 4">
            <a:extLst>
              <a:ext uri="{FF2B5EF4-FFF2-40B4-BE49-F238E27FC236}">
                <a16:creationId xmlns:a16="http://schemas.microsoft.com/office/drawing/2014/main" id="{740DBC5D-A358-48C5-B0CE-EC53F05C9650}"/>
              </a:ext>
            </a:extLst>
          </p:cNvPr>
          <p:cNvSpPr txBox="1"/>
          <p:nvPr/>
        </p:nvSpPr>
        <p:spPr>
          <a:xfrm>
            <a:off x="866273" y="1195919"/>
            <a:ext cx="7411453" cy="3607206"/>
          </a:xfrm>
          <a:prstGeom prst="rect">
            <a:avLst/>
          </a:prstGeom>
          <a:noFill/>
        </p:spPr>
        <p:txBody>
          <a:bodyPr wrap="square" rtlCol="0">
            <a:spAutoFit/>
          </a:bodyPr>
          <a:lstStyle/>
          <a:p>
            <a:pPr>
              <a:lnSpc>
                <a:spcPct val="150000"/>
              </a:lnSpc>
            </a:pPr>
            <a:r>
              <a:rPr lang="es-MX" dirty="0"/>
              <a:t>Realizando este trabajo e investigando sobre el total de la población en nuestro estado de Coahuila vi cuan importante es saber cuantas personas habitan en nuestro estado y no solo en Saltillo, y de igual manera en el aspecto social y cultural del estado, creo que algunas personas no nos hemos tomado el tiempo de apreciar con detenimiento la cultura de Coahuila, ya que como se ve en este trabajo tiene diversos museos, lugares arqueológicos y turísticos que yo en lo personal nunca había escuchado. </a:t>
            </a:r>
          </a:p>
          <a:p>
            <a:pPr>
              <a:lnSpc>
                <a:spcPct val="150000"/>
              </a:lnSpc>
            </a:pPr>
            <a:r>
              <a:rPr lang="es-MX" dirty="0"/>
              <a:t>En lo que a mi respecta no conozco todos los lugares mágicos que tiene Coahuila, el que más me fascina por su cultura es Parras, este lugar no solo cuenta con lugares turísticos, sino que es un lugar para pasarla tranquilamente. </a:t>
            </a:r>
          </a:p>
          <a:p>
            <a:pPr>
              <a:lnSpc>
                <a:spcPct val="150000"/>
              </a:lnSpc>
            </a:pPr>
            <a:r>
              <a:rPr lang="es-MX" dirty="0"/>
              <a:t>Me gusto mucho realizar este trabajo y conocer un poco mas de Coahuila, y sobre todo saber de lugares turísticos para en un futuro poder viajar. </a:t>
            </a:r>
          </a:p>
        </p:txBody>
      </p:sp>
    </p:spTree>
    <p:extLst>
      <p:ext uri="{BB962C8B-B14F-4D97-AF65-F5344CB8AC3E}">
        <p14:creationId xmlns:p14="http://schemas.microsoft.com/office/powerpoint/2010/main" val="36840069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4">
            <a:extLst>
              <a:ext uri="{FF2B5EF4-FFF2-40B4-BE49-F238E27FC236}">
                <a16:creationId xmlns:a16="http://schemas.microsoft.com/office/drawing/2014/main" id="{71267AF2-6E2C-40B5-B665-55814CE4B58B}"/>
              </a:ext>
            </a:extLst>
          </p:cNvPr>
          <p:cNvSpPr>
            <a:spLocks noGrp="1"/>
          </p:cNvSpPr>
          <p:nvPr>
            <p:ph type="title"/>
          </p:nvPr>
        </p:nvSpPr>
        <p:spPr>
          <a:xfrm>
            <a:off x="1660751" y="182245"/>
            <a:ext cx="5822498" cy="659966"/>
          </a:xfrm>
        </p:spPr>
        <p:txBody>
          <a:bodyPr/>
          <a:lstStyle/>
          <a:p>
            <a:pPr algn="ctr"/>
            <a:r>
              <a:rPr lang="es-MX" sz="4400" dirty="0">
                <a:solidFill>
                  <a:schemeClr val="tx1"/>
                </a:solidFill>
                <a:latin typeface="Modern Love Caps" panose="04070805081001020A01" pitchFamily="82" charset="0"/>
              </a:rPr>
              <a:t>Bibliografía </a:t>
            </a:r>
          </a:p>
        </p:txBody>
      </p:sp>
      <p:sp>
        <p:nvSpPr>
          <p:cNvPr id="6" name="CuadroTexto 5">
            <a:extLst>
              <a:ext uri="{FF2B5EF4-FFF2-40B4-BE49-F238E27FC236}">
                <a16:creationId xmlns:a16="http://schemas.microsoft.com/office/drawing/2014/main" id="{BBEB59E4-D4EF-413A-8E42-096AE9AC9BC5}"/>
              </a:ext>
            </a:extLst>
          </p:cNvPr>
          <p:cNvSpPr txBox="1"/>
          <p:nvPr/>
        </p:nvSpPr>
        <p:spPr>
          <a:xfrm>
            <a:off x="589547" y="1287379"/>
            <a:ext cx="8277726" cy="2031325"/>
          </a:xfrm>
          <a:prstGeom prst="rect">
            <a:avLst/>
          </a:prstGeom>
          <a:noFill/>
        </p:spPr>
        <p:txBody>
          <a:bodyPr wrap="square" rtlCol="0">
            <a:spAutoFit/>
          </a:bodyPr>
          <a:lstStyle/>
          <a:p>
            <a:pPr marL="285750" indent="-285750">
              <a:buFont typeface="Arial" panose="020B0604020202020204" pitchFamily="34" charset="0"/>
              <a:buChar char="•"/>
            </a:pPr>
            <a:r>
              <a:rPr lang="es-ES" b="1" dirty="0">
                <a:solidFill>
                  <a:schemeClr val="tx1"/>
                </a:solidFill>
                <a:latin typeface="Open Sans"/>
              </a:rPr>
              <a:t>Observatorio de La Laguna</a:t>
            </a:r>
            <a:r>
              <a:rPr lang="es-ES" dirty="0">
                <a:solidFill>
                  <a:schemeClr val="tx1"/>
                </a:solidFill>
                <a:latin typeface="Open Sans"/>
              </a:rPr>
              <a:t>, (</a:t>
            </a:r>
            <a:r>
              <a:rPr lang="es-ES" b="0" dirty="0">
                <a:solidFill>
                  <a:schemeClr val="tx1"/>
                </a:solidFill>
                <a:effectLst/>
                <a:latin typeface="Open Sans"/>
              </a:rPr>
              <a:t>2020). </a:t>
            </a:r>
            <a:r>
              <a:rPr lang="es-ES" b="0" i="1" dirty="0">
                <a:solidFill>
                  <a:schemeClr val="tx1"/>
                </a:solidFill>
                <a:effectLst/>
                <a:latin typeface="Open Sans"/>
              </a:rPr>
              <a:t>“Pirámide</a:t>
            </a:r>
            <a:r>
              <a:rPr lang="es-ES" i="1" dirty="0">
                <a:solidFill>
                  <a:schemeClr val="tx1"/>
                </a:solidFill>
                <a:latin typeface="Open Sans"/>
              </a:rPr>
              <a:t> Poblacional de Coahuila” </a:t>
            </a:r>
            <a:r>
              <a:rPr lang="es-ES" dirty="0">
                <a:solidFill>
                  <a:schemeClr val="tx1"/>
                </a:solidFill>
                <a:latin typeface="Open Sans"/>
                <a:hlinkClick r:id="rId2"/>
              </a:rPr>
              <a:t>https://observatoriodelalaguna.org.mx/2020/07/piramide-poblacional-en-coahuila/</a:t>
            </a:r>
            <a:endParaRPr lang="es-MX" dirty="0">
              <a:solidFill>
                <a:schemeClr val="tx1"/>
              </a:solidFill>
            </a:endParaRPr>
          </a:p>
          <a:p>
            <a:pPr marL="285750" indent="-285750">
              <a:buFont typeface="Arial" panose="020B0604020202020204" pitchFamily="34" charset="0"/>
              <a:buChar char="•"/>
            </a:pPr>
            <a:r>
              <a:rPr lang="es-MX" i="1" dirty="0"/>
              <a:t>Museos de Coahuila. </a:t>
            </a:r>
            <a:r>
              <a:rPr lang="es-MX" dirty="0">
                <a:hlinkClick r:id="rId3"/>
              </a:rPr>
              <a:t>https://www.minube.com.mx/tag/museos-coahuila-z2118</a:t>
            </a:r>
            <a:endParaRPr lang="es-MX" dirty="0"/>
          </a:p>
          <a:p>
            <a:pPr marL="285750" indent="-285750">
              <a:buFont typeface="Arial" panose="020B0604020202020204" pitchFamily="34" charset="0"/>
              <a:buChar char="•"/>
            </a:pPr>
            <a:r>
              <a:rPr lang="es-MX" i="1" dirty="0"/>
              <a:t>Arqueología y Pinturas Rupestres en Coahuila. </a:t>
            </a:r>
            <a:r>
              <a:rPr lang="es-MX" dirty="0">
                <a:hlinkClick r:id="rId4"/>
              </a:rPr>
              <a:t>https://programadestinosmexico.com/que-ver/arqueologia/arqueologia-en-coahuila.html</a:t>
            </a:r>
            <a:endParaRPr lang="es-MX" dirty="0"/>
          </a:p>
          <a:p>
            <a:pPr marL="285750" indent="-285750">
              <a:buFont typeface="Arial" panose="020B0604020202020204" pitchFamily="34" charset="0"/>
              <a:buChar char="•"/>
            </a:pPr>
            <a:r>
              <a:rPr lang="es-MX" i="1" dirty="0"/>
              <a:t>Lugares Turísticos de Coahuila. </a:t>
            </a:r>
            <a:r>
              <a:rPr lang="es-MX" dirty="0">
                <a:hlinkClick r:id="rId5"/>
              </a:rPr>
              <a:t>https://www.bestday.com.mx/Coahuila/Atracciones/</a:t>
            </a:r>
            <a:endParaRPr lang="es-MX" dirty="0"/>
          </a:p>
          <a:p>
            <a:pPr marL="285750" indent="-285750">
              <a:buFont typeface="Arial" panose="020B0604020202020204" pitchFamily="34" charset="0"/>
              <a:buChar char="•"/>
            </a:pPr>
            <a:r>
              <a:rPr lang="es-MX" dirty="0"/>
              <a:t>García C. (2019). </a:t>
            </a:r>
            <a:r>
              <a:rPr lang="es-MX" i="1" dirty="0"/>
              <a:t>“Conoce los pueblos mágicos de Coahuila” </a:t>
            </a:r>
            <a:r>
              <a:rPr lang="es-MX" i="1" dirty="0">
                <a:hlinkClick r:id="rId6"/>
              </a:rPr>
              <a:t>https://www.saltillo360.com/conoce-los-pueblos-magicos-de-coahuila</a:t>
            </a:r>
            <a:endParaRPr lang="es-MX" i="1" dirty="0"/>
          </a:p>
          <a:p>
            <a:pPr marL="285750" indent="-285750">
              <a:buFont typeface="Arial" panose="020B0604020202020204" pitchFamily="34" charset="0"/>
              <a:buChar char="•"/>
            </a:pPr>
            <a:endParaRPr lang="es-MX" i="1" dirty="0"/>
          </a:p>
        </p:txBody>
      </p:sp>
    </p:spTree>
    <p:extLst>
      <p:ext uri="{BB962C8B-B14F-4D97-AF65-F5344CB8AC3E}">
        <p14:creationId xmlns:p14="http://schemas.microsoft.com/office/powerpoint/2010/main" val="393793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5" name="CuadroTexto 4">
            <a:extLst>
              <a:ext uri="{FF2B5EF4-FFF2-40B4-BE49-F238E27FC236}">
                <a16:creationId xmlns:a16="http://schemas.microsoft.com/office/drawing/2014/main" id="{7A548FF6-5EB9-41CA-8D13-37B42FE6E108}"/>
              </a:ext>
            </a:extLst>
          </p:cNvPr>
          <p:cNvSpPr txBox="1"/>
          <p:nvPr/>
        </p:nvSpPr>
        <p:spPr>
          <a:xfrm>
            <a:off x="1795713" y="1694587"/>
            <a:ext cx="5552573" cy="1754326"/>
          </a:xfrm>
          <a:prstGeom prst="rect">
            <a:avLst/>
          </a:prstGeom>
          <a:noFill/>
        </p:spPr>
        <p:txBody>
          <a:bodyPr wrap="square" rtlCol="0">
            <a:spAutoFit/>
          </a:bodyPr>
          <a:lstStyle/>
          <a:p>
            <a:pPr algn="ctr"/>
            <a:r>
              <a:rPr lang="es-MX" sz="5400" dirty="0">
                <a:latin typeface="Modern Love" panose="04090805081005020601" pitchFamily="82" charset="0"/>
              </a:rPr>
              <a:t>Aspecto demográfico </a:t>
            </a:r>
          </a:p>
        </p:txBody>
      </p:sp>
      <p:pic>
        <p:nvPicPr>
          <p:cNvPr id="11" name="Imagen 10">
            <a:extLst>
              <a:ext uri="{FF2B5EF4-FFF2-40B4-BE49-F238E27FC236}">
                <a16:creationId xmlns:a16="http://schemas.microsoft.com/office/drawing/2014/main" id="{2D38E0F0-320A-44EE-829F-0C6480EC5699}"/>
              </a:ext>
            </a:extLst>
          </p:cNvPr>
          <p:cNvPicPr>
            <a:picLocks noChangeAspect="1"/>
          </p:cNvPicPr>
          <p:nvPr/>
        </p:nvPicPr>
        <p:blipFill>
          <a:blip r:embed="rId3"/>
          <a:stretch>
            <a:fillRect/>
          </a:stretch>
        </p:blipFill>
        <p:spPr>
          <a:xfrm>
            <a:off x="486025" y="460959"/>
            <a:ext cx="2619375" cy="1743075"/>
          </a:xfrm>
          <a:prstGeom prst="rect">
            <a:avLst/>
          </a:prstGeom>
        </p:spPr>
      </p:pic>
      <p:pic>
        <p:nvPicPr>
          <p:cNvPr id="12" name="Imagen 11">
            <a:extLst>
              <a:ext uri="{FF2B5EF4-FFF2-40B4-BE49-F238E27FC236}">
                <a16:creationId xmlns:a16="http://schemas.microsoft.com/office/drawing/2014/main" id="{788F875D-139F-4668-83D0-1133D224984E}"/>
              </a:ext>
            </a:extLst>
          </p:cNvPr>
          <p:cNvPicPr>
            <a:picLocks noChangeAspect="1"/>
          </p:cNvPicPr>
          <p:nvPr/>
        </p:nvPicPr>
        <p:blipFill>
          <a:blip r:embed="rId4"/>
          <a:stretch>
            <a:fillRect/>
          </a:stretch>
        </p:blipFill>
        <p:spPr>
          <a:xfrm>
            <a:off x="6359943" y="460959"/>
            <a:ext cx="2399046" cy="1955293"/>
          </a:xfrm>
          <a:prstGeom prst="rect">
            <a:avLst/>
          </a:prstGeom>
        </p:spPr>
      </p:pic>
      <p:pic>
        <p:nvPicPr>
          <p:cNvPr id="13" name="Imagen 12">
            <a:extLst>
              <a:ext uri="{FF2B5EF4-FFF2-40B4-BE49-F238E27FC236}">
                <a16:creationId xmlns:a16="http://schemas.microsoft.com/office/drawing/2014/main" id="{7E1B983F-83BB-412C-A537-6C8F2FAB61E0}"/>
              </a:ext>
            </a:extLst>
          </p:cNvPr>
          <p:cNvPicPr>
            <a:picLocks noChangeAspect="1"/>
          </p:cNvPicPr>
          <p:nvPr/>
        </p:nvPicPr>
        <p:blipFill>
          <a:blip r:embed="rId5"/>
          <a:stretch>
            <a:fillRect/>
          </a:stretch>
        </p:blipFill>
        <p:spPr>
          <a:xfrm>
            <a:off x="880060" y="2416252"/>
            <a:ext cx="1550319" cy="2433741"/>
          </a:xfrm>
          <a:prstGeom prst="rect">
            <a:avLst/>
          </a:prstGeom>
        </p:spPr>
      </p:pic>
      <p:pic>
        <p:nvPicPr>
          <p:cNvPr id="14" name="Imagen 13">
            <a:extLst>
              <a:ext uri="{FF2B5EF4-FFF2-40B4-BE49-F238E27FC236}">
                <a16:creationId xmlns:a16="http://schemas.microsoft.com/office/drawing/2014/main" id="{3EB1B97E-B6EC-4A14-8EB9-FF9AD8D7E3CE}"/>
              </a:ext>
            </a:extLst>
          </p:cNvPr>
          <p:cNvPicPr>
            <a:picLocks noChangeAspect="1"/>
          </p:cNvPicPr>
          <p:nvPr/>
        </p:nvPicPr>
        <p:blipFill>
          <a:blip r:embed="rId6"/>
          <a:stretch>
            <a:fillRect/>
          </a:stretch>
        </p:blipFill>
        <p:spPr>
          <a:xfrm>
            <a:off x="6053889" y="3301728"/>
            <a:ext cx="2705100" cy="1695450"/>
          </a:xfrm>
          <a:prstGeom prst="rect">
            <a:avLst/>
          </a:prstGeom>
        </p:spPr>
      </p:pic>
    </p:spTree>
    <p:extLst>
      <p:ext uri="{BB962C8B-B14F-4D97-AF65-F5344CB8AC3E}">
        <p14:creationId xmlns:p14="http://schemas.microsoft.com/office/powerpoint/2010/main" val="390822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82D3F5EB-2A8A-4C60-991A-E2CC5C9AE3C1}"/>
              </a:ext>
            </a:extLst>
          </p:cNvPr>
          <p:cNvSpPr/>
          <p:nvPr/>
        </p:nvSpPr>
        <p:spPr>
          <a:xfrm>
            <a:off x="853315" y="1779310"/>
            <a:ext cx="2517423"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Modern Love Caps" panose="04070805081001020A01" pitchFamily="82" charset="0"/>
              </a:rPr>
              <a:t>Total de hombres</a:t>
            </a:r>
          </a:p>
        </p:txBody>
      </p:sp>
      <p:sp>
        <p:nvSpPr>
          <p:cNvPr id="7" name="Rectángulo: esquinas redondeadas 6">
            <a:extLst>
              <a:ext uri="{FF2B5EF4-FFF2-40B4-BE49-F238E27FC236}">
                <a16:creationId xmlns:a16="http://schemas.microsoft.com/office/drawing/2014/main" id="{B38CF0D8-D215-40F9-AC4B-AE2646DDF577}"/>
              </a:ext>
            </a:extLst>
          </p:cNvPr>
          <p:cNvSpPr/>
          <p:nvPr/>
        </p:nvSpPr>
        <p:spPr>
          <a:xfrm>
            <a:off x="5773260" y="1779310"/>
            <a:ext cx="2517423" cy="40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000" dirty="0">
                <a:latin typeface="Modern Love Caps" panose="04070805081001020A01" pitchFamily="82" charset="0"/>
              </a:rPr>
              <a:t>Total de Mujeres</a:t>
            </a:r>
          </a:p>
        </p:txBody>
      </p:sp>
      <p:sp>
        <p:nvSpPr>
          <p:cNvPr id="8" name="CuadroTexto 7">
            <a:extLst>
              <a:ext uri="{FF2B5EF4-FFF2-40B4-BE49-F238E27FC236}">
                <a16:creationId xmlns:a16="http://schemas.microsoft.com/office/drawing/2014/main" id="{689F05C5-B45A-4BAF-941D-B69A97BBFC0C}"/>
              </a:ext>
            </a:extLst>
          </p:cNvPr>
          <p:cNvSpPr txBox="1"/>
          <p:nvPr/>
        </p:nvSpPr>
        <p:spPr>
          <a:xfrm>
            <a:off x="2268620" y="787866"/>
            <a:ext cx="5160359" cy="307777"/>
          </a:xfrm>
          <a:prstGeom prst="rect">
            <a:avLst/>
          </a:prstGeom>
          <a:noFill/>
        </p:spPr>
        <p:txBody>
          <a:bodyPr wrap="square" rtlCol="0">
            <a:spAutoFit/>
          </a:bodyPr>
          <a:lstStyle/>
          <a:p>
            <a:r>
              <a:rPr lang="es-MX" dirty="0"/>
              <a:t>Coahuila tiene una población total de 2.748391 habitantes</a:t>
            </a:r>
          </a:p>
        </p:txBody>
      </p:sp>
      <p:sp>
        <p:nvSpPr>
          <p:cNvPr id="19" name="CuadroTexto 18">
            <a:extLst>
              <a:ext uri="{FF2B5EF4-FFF2-40B4-BE49-F238E27FC236}">
                <a16:creationId xmlns:a16="http://schemas.microsoft.com/office/drawing/2014/main" id="{504772DE-CE52-41AA-872F-1551F24A6642}"/>
              </a:ext>
            </a:extLst>
          </p:cNvPr>
          <p:cNvSpPr txBox="1"/>
          <p:nvPr/>
        </p:nvSpPr>
        <p:spPr>
          <a:xfrm>
            <a:off x="1041217" y="2879090"/>
            <a:ext cx="2141622" cy="923330"/>
          </a:xfrm>
          <a:prstGeom prst="rect">
            <a:avLst/>
          </a:prstGeom>
          <a:noFill/>
        </p:spPr>
        <p:txBody>
          <a:bodyPr wrap="square" rtlCol="0">
            <a:spAutoFit/>
          </a:bodyPr>
          <a:lstStyle/>
          <a:p>
            <a:r>
              <a:rPr lang="es-MX" sz="5400" dirty="0">
                <a:solidFill>
                  <a:schemeClr val="tx1"/>
                </a:solidFill>
                <a:latin typeface="+mn-lt"/>
              </a:rPr>
              <a:t>50.1%</a:t>
            </a:r>
          </a:p>
        </p:txBody>
      </p:sp>
      <p:sp>
        <p:nvSpPr>
          <p:cNvPr id="20" name="CuadroTexto 19">
            <a:extLst>
              <a:ext uri="{FF2B5EF4-FFF2-40B4-BE49-F238E27FC236}">
                <a16:creationId xmlns:a16="http://schemas.microsoft.com/office/drawing/2014/main" id="{C3B301C8-EDF4-422B-A4A5-57EC5DC4FEBB}"/>
              </a:ext>
            </a:extLst>
          </p:cNvPr>
          <p:cNvSpPr txBox="1"/>
          <p:nvPr/>
        </p:nvSpPr>
        <p:spPr>
          <a:xfrm>
            <a:off x="5961163" y="2957791"/>
            <a:ext cx="2141621" cy="923330"/>
          </a:xfrm>
          <a:prstGeom prst="rect">
            <a:avLst/>
          </a:prstGeom>
          <a:noFill/>
        </p:spPr>
        <p:txBody>
          <a:bodyPr wrap="square" rtlCol="0">
            <a:spAutoFit/>
          </a:bodyPr>
          <a:lstStyle/>
          <a:p>
            <a:r>
              <a:rPr lang="es-MX" sz="5400" dirty="0"/>
              <a:t>49.9%</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41" name="Google Shape;157;p34">
            <a:extLst>
              <a:ext uri="{FF2B5EF4-FFF2-40B4-BE49-F238E27FC236}">
                <a16:creationId xmlns:a16="http://schemas.microsoft.com/office/drawing/2014/main" id="{41CA437F-0B45-4670-9174-5C0D0EB5475D}"/>
              </a:ext>
            </a:extLst>
          </p:cNvPr>
          <p:cNvPicPr preferRelativeResize="0"/>
          <p:nvPr/>
        </p:nvPicPr>
        <p:blipFill>
          <a:blip r:embed="rId3">
            <a:alphaModFix/>
          </a:blip>
          <a:stretch>
            <a:fillRect/>
          </a:stretch>
        </p:blipFill>
        <p:spPr>
          <a:xfrm rot="10800000">
            <a:off x="6943155" y="1651830"/>
            <a:ext cx="777239" cy="719666"/>
          </a:xfrm>
          <a:prstGeom prst="rect">
            <a:avLst/>
          </a:prstGeom>
          <a:noFill/>
          <a:ln>
            <a:noFill/>
          </a:ln>
        </p:spPr>
      </p:pic>
      <p:pic>
        <p:nvPicPr>
          <p:cNvPr id="39" name="Google Shape;143;p34">
            <a:extLst>
              <a:ext uri="{FF2B5EF4-FFF2-40B4-BE49-F238E27FC236}">
                <a16:creationId xmlns:a16="http://schemas.microsoft.com/office/drawing/2014/main" id="{2661A2BD-2591-4165-93D8-DDCEFCA80A3E}"/>
              </a:ext>
            </a:extLst>
          </p:cNvPr>
          <p:cNvPicPr preferRelativeResize="0"/>
          <p:nvPr/>
        </p:nvPicPr>
        <p:blipFill>
          <a:blip r:embed="rId4">
            <a:alphaModFix/>
          </a:blip>
          <a:stretch>
            <a:fillRect/>
          </a:stretch>
        </p:blipFill>
        <p:spPr>
          <a:xfrm>
            <a:off x="1299122" y="1499776"/>
            <a:ext cx="896112" cy="832857"/>
          </a:xfrm>
          <a:prstGeom prst="rect">
            <a:avLst/>
          </a:prstGeom>
          <a:noFill/>
          <a:ln>
            <a:noFill/>
          </a:ln>
        </p:spPr>
      </p:pic>
      <p:pic>
        <p:nvPicPr>
          <p:cNvPr id="142" name="Google Shape;142;p34"/>
          <p:cNvPicPr preferRelativeResize="0"/>
          <p:nvPr/>
        </p:nvPicPr>
        <p:blipFill>
          <a:blip r:embed="rId4">
            <a:alphaModFix/>
          </a:blip>
          <a:stretch>
            <a:fillRect/>
          </a:stretch>
        </p:blipFill>
        <p:spPr>
          <a:xfrm rot="10800000">
            <a:off x="6437924" y="1638273"/>
            <a:ext cx="893851" cy="828474"/>
          </a:xfrm>
          <a:prstGeom prst="rect">
            <a:avLst/>
          </a:prstGeom>
          <a:noFill/>
          <a:ln>
            <a:noFill/>
          </a:ln>
        </p:spPr>
      </p:pic>
      <p:pic>
        <p:nvPicPr>
          <p:cNvPr id="143" name="Google Shape;143;p34"/>
          <p:cNvPicPr preferRelativeResize="0"/>
          <p:nvPr/>
        </p:nvPicPr>
        <p:blipFill>
          <a:blip r:embed="rId4">
            <a:alphaModFix/>
          </a:blip>
          <a:stretch>
            <a:fillRect/>
          </a:stretch>
        </p:blipFill>
        <p:spPr>
          <a:xfrm>
            <a:off x="3943470" y="3574216"/>
            <a:ext cx="896112" cy="832857"/>
          </a:xfrm>
          <a:prstGeom prst="rect">
            <a:avLst/>
          </a:prstGeom>
          <a:noFill/>
          <a:ln>
            <a:noFill/>
          </a:ln>
        </p:spPr>
      </p:pic>
      <p:pic>
        <p:nvPicPr>
          <p:cNvPr id="144" name="Google Shape;144;p34"/>
          <p:cNvPicPr preferRelativeResize="0"/>
          <p:nvPr/>
        </p:nvPicPr>
        <p:blipFill>
          <a:blip r:embed="rId3">
            <a:alphaModFix/>
          </a:blip>
          <a:stretch>
            <a:fillRect/>
          </a:stretch>
        </p:blipFill>
        <p:spPr>
          <a:xfrm>
            <a:off x="1804409" y="1590841"/>
            <a:ext cx="781650" cy="724475"/>
          </a:xfrm>
          <a:prstGeom prst="rect">
            <a:avLst/>
          </a:prstGeom>
          <a:noFill/>
          <a:ln>
            <a:noFill/>
          </a:ln>
        </p:spPr>
      </p:pic>
      <p:pic>
        <p:nvPicPr>
          <p:cNvPr id="157" name="Google Shape;157;p34"/>
          <p:cNvPicPr preferRelativeResize="0"/>
          <p:nvPr/>
        </p:nvPicPr>
        <p:blipFill>
          <a:blip r:embed="rId3">
            <a:alphaModFix/>
          </a:blip>
          <a:stretch>
            <a:fillRect/>
          </a:stretch>
        </p:blipFill>
        <p:spPr>
          <a:xfrm rot="10800000">
            <a:off x="4391526" y="3630811"/>
            <a:ext cx="777239" cy="719666"/>
          </a:xfrm>
          <a:prstGeom prst="rect">
            <a:avLst/>
          </a:prstGeom>
          <a:noFill/>
          <a:ln>
            <a:noFill/>
          </a:ln>
        </p:spPr>
      </p:pic>
      <p:sp>
        <p:nvSpPr>
          <p:cNvPr id="28" name="Rectángulo: esquinas redondeadas 27">
            <a:extLst>
              <a:ext uri="{FF2B5EF4-FFF2-40B4-BE49-F238E27FC236}">
                <a16:creationId xmlns:a16="http://schemas.microsoft.com/office/drawing/2014/main" id="{950634C1-E187-4726-B687-2A41CA321CDD}"/>
              </a:ext>
            </a:extLst>
          </p:cNvPr>
          <p:cNvSpPr/>
          <p:nvPr/>
        </p:nvSpPr>
        <p:spPr>
          <a:xfrm>
            <a:off x="153522" y="964714"/>
            <a:ext cx="3789948" cy="466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Modern Love Caps" panose="04070805081001020A01" pitchFamily="82" charset="0"/>
              </a:rPr>
              <a:t>Total de niños menores de 16</a:t>
            </a:r>
          </a:p>
        </p:txBody>
      </p:sp>
      <p:sp>
        <p:nvSpPr>
          <p:cNvPr id="29" name="Rectángulo: esquinas redondeadas 28">
            <a:extLst>
              <a:ext uri="{FF2B5EF4-FFF2-40B4-BE49-F238E27FC236}">
                <a16:creationId xmlns:a16="http://schemas.microsoft.com/office/drawing/2014/main" id="{3CEA395E-7ECC-46C5-8EC4-41C7C4F21C9E}"/>
              </a:ext>
            </a:extLst>
          </p:cNvPr>
          <p:cNvSpPr/>
          <p:nvPr/>
        </p:nvSpPr>
        <p:spPr>
          <a:xfrm>
            <a:off x="4572000" y="964713"/>
            <a:ext cx="4367306" cy="4667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Modern Love Caps" panose="04070805081001020A01" pitchFamily="82" charset="0"/>
              </a:rPr>
              <a:t>Total de jóvenes menores de 30</a:t>
            </a:r>
          </a:p>
        </p:txBody>
      </p:sp>
      <p:sp>
        <p:nvSpPr>
          <p:cNvPr id="30" name="Rectángulo: esquinas redondeadas 29">
            <a:extLst>
              <a:ext uri="{FF2B5EF4-FFF2-40B4-BE49-F238E27FC236}">
                <a16:creationId xmlns:a16="http://schemas.microsoft.com/office/drawing/2014/main" id="{2F0C415C-9162-4F99-B062-DCF9EC23EDFC}"/>
              </a:ext>
            </a:extLst>
          </p:cNvPr>
          <p:cNvSpPr/>
          <p:nvPr/>
        </p:nvSpPr>
        <p:spPr>
          <a:xfrm>
            <a:off x="2933297" y="2935973"/>
            <a:ext cx="3465095" cy="466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Modern Love Caps" panose="04070805081001020A01" pitchFamily="82" charset="0"/>
              </a:rPr>
              <a:t>Total de adultos mayores</a:t>
            </a:r>
          </a:p>
        </p:txBody>
      </p:sp>
      <p:sp>
        <p:nvSpPr>
          <p:cNvPr id="34" name="CuadroTexto 33">
            <a:extLst>
              <a:ext uri="{FF2B5EF4-FFF2-40B4-BE49-F238E27FC236}">
                <a16:creationId xmlns:a16="http://schemas.microsoft.com/office/drawing/2014/main" id="{2D1B67AC-EEF1-4B96-B902-08BAA6B2881C}"/>
              </a:ext>
            </a:extLst>
          </p:cNvPr>
          <p:cNvSpPr txBox="1"/>
          <p:nvPr/>
        </p:nvSpPr>
        <p:spPr>
          <a:xfrm>
            <a:off x="6214108" y="1629914"/>
            <a:ext cx="1732948" cy="646331"/>
          </a:xfrm>
          <a:prstGeom prst="rect">
            <a:avLst/>
          </a:prstGeom>
          <a:noFill/>
        </p:spPr>
        <p:txBody>
          <a:bodyPr wrap="square" rtlCol="0">
            <a:spAutoFit/>
          </a:bodyPr>
          <a:lstStyle/>
          <a:p>
            <a:r>
              <a:rPr lang="es-MX" sz="3600" dirty="0"/>
              <a:t>12,695</a:t>
            </a:r>
          </a:p>
        </p:txBody>
      </p:sp>
      <p:sp>
        <p:nvSpPr>
          <p:cNvPr id="35" name="CuadroTexto 34">
            <a:extLst>
              <a:ext uri="{FF2B5EF4-FFF2-40B4-BE49-F238E27FC236}">
                <a16:creationId xmlns:a16="http://schemas.microsoft.com/office/drawing/2014/main" id="{A7422089-283E-4F1C-AA85-40C451247941}"/>
              </a:ext>
            </a:extLst>
          </p:cNvPr>
          <p:cNvSpPr txBox="1"/>
          <p:nvPr/>
        </p:nvSpPr>
        <p:spPr>
          <a:xfrm>
            <a:off x="1018093" y="1590841"/>
            <a:ext cx="1911800" cy="646331"/>
          </a:xfrm>
          <a:prstGeom prst="rect">
            <a:avLst/>
          </a:prstGeom>
          <a:noFill/>
        </p:spPr>
        <p:txBody>
          <a:bodyPr wrap="square" rtlCol="0">
            <a:spAutoFit/>
          </a:bodyPr>
          <a:lstStyle/>
          <a:p>
            <a:r>
              <a:rPr lang="es-MX" sz="3600" dirty="0"/>
              <a:t>872,854</a:t>
            </a:r>
          </a:p>
        </p:txBody>
      </p:sp>
      <p:sp>
        <p:nvSpPr>
          <p:cNvPr id="36" name="CuadroTexto 35">
            <a:extLst>
              <a:ext uri="{FF2B5EF4-FFF2-40B4-BE49-F238E27FC236}">
                <a16:creationId xmlns:a16="http://schemas.microsoft.com/office/drawing/2014/main" id="{5FB5F0BD-4068-43A4-BC4E-386970C982E8}"/>
              </a:ext>
            </a:extLst>
          </p:cNvPr>
          <p:cNvSpPr txBox="1"/>
          <p:nvPr/>
        </p:nvSpPr>
        <p:spPr>
          <a:xfrm>
            <a:off x="3701715" y="3704146"/>
            <a:ext cx="1929063" cy="646331"/>
          </a:xfrm>
          <a:prstGeom prst="rect">
            <a:avLst/>
          </a:prstGeom>
          <a:noFill/>
        </p:spPr>
        <p:txBody>
          <a:bodyPr wrap="square" rtlCol="0">
            <a:spAutoFit/>
          </a:bodyPr>
          <a:lstStyle/>
          <a:p>
            <a:r>
              <a:rPr lang="es-MX" sz="3600" dirty="0"/>
              <a:t>346,599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6" name="Rectángulo: esquinas redondeadas 5">
            <a:extLst>
              <a:ext uri="{FF2B5EF4-FFF2-40B4-BE49-F238E27FC236}">
                <a16:creationId xmlns:a16="http://schemas.microsoft.com/office/drawing/2014/main" id="{0A83C821-FB42-4A1F-80AE-EBEDA1C3F63B}"/>
              </a:ext>
            </a:extLst>
          </p:cNvPr>
          <p:cNvSpPr/>
          <p:nvPr/>
        </p:nvSpPr>
        <p:spPr>
          <a:xfrm>
            <a:off x="959518" y="409074"/>
            <a:ext cx="7224963" cy="6617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dirty="0">
                <a:latin typeface="Modern Love" panose="04090805081005020601" pitchFamily="82" charset="0"/>
              </a:rPr>
              <a:t>Total de adultos entre 30 y 60 años </a:t>
            </a:r>
          </a:p>
        </p:txBody>
      </p:sp>
      <p:sp>
        <p:nvSpPr>
          <p:cNvPr id="7" name="Rectángulo: esquinas redondeadas 6">
            <a:extLst>
              <a:ext uri="{FF2B5EF4-FFF2-40B4-BE49-F238E27FC236}">
                <a16:creationId xmlns:a16="http://schemas.microsoft.com/office/drawing/2014/main" id="{AA50C544-F721-4BA5-A88E-1E79B3B7071F}"/>
              </a:ext>
            </a:extLst>
          </p:cNvPr>
          <p:cNvSpPr/>
          <p:nvPr/>
        </p:nvSpPr>
        <p:spPr>
          <a:xfrm>
            <a:off x="959518" y="2057400"/>
            <a:ext cx="2610852" cy="4090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Modern Love Caps" panose="04070805081001020A01" pitchFamily="82" charset="0"/>
              </a:rPr>
              <a:t>Adultos de 30 años </a:t>
            </a:r>
          </a:p>
        </p:txBody>
      </p:sp>
      <p:sp>
        <p:nvSpPr>
          <p:cNvPr id="8" name="Rectángulo: esquinas redondeadas 7">
            <a:extLst>
              <a:ext uri="{FF2B5EF4-FFF2-40B4-BE49-F238E27FC236}">
                <a16:creationId xmlns:a16="http://schemas.microsoft.com/office/drawing/2014/main" id="{D391E732-00D9-417E-9179-9863EF704ADC}"/>
              </a:ext>
            </a:extLst>
          </p:cNvPr>
          <p:cNvSpPr/>
          <p:nvPr/>
        </p:nvSpPr>
        <p:spPr>
          <a:xfrm>
            <a:off x="5573629" y="2057400"/>
            <a:ext cx="2610852" cy="4090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Modern Love Caps" panose="04070805081001020A01" pitchFamily="82" charset="0"/>
              </a:rPr>
              <a:t>Adultos de 60 años </a:t>
            </a:r>
          </a:p>
        </p:txBody>
      </p:sp>
      <p:sp>
        <p:nvSpPr>
          <p:cNvPr id="9" name="CuadroTexto 8">
            <a:extLst>
              <a:ext uri="{FF2B5EF4-FFF2-40B4-BE49-F238E27FC236}">
                <a16:creationId xmlns:a16="http://schemas.microsoft.com/office/drawing/2014/main" id="{EE4DB46B-56CB-4A8E-BD18-9E2D1F8E0100}"/>
              </a:ext>
            </a:extLst>
          </p:cNvPr>
          <p:cNvSpPr txBox="1"/>
          <p:nvPr/>
        </p:nvSpPr>
        <p:spPr>
          <a:xfrm>
            <a:off x="1606927" y="2806732"/>
            <a:ext cx="1316033" cy="646331"/>
          </a:xfrm>
          <a:prstGeom prst="rect">
            <a:avLst/>
          </a:prstGeom>
          <a:noFill/>
        </p:spPr>
        <p:txBody>
          <a:bodyPr wrap="square" rtlCol="0">
            <a:spAutoFit/>
          </a:bodyPr>
          <a:lstStyle/>
          <a:p>
            <a:r>
              <a:rPr lang="es-MX" sz="3600" dirty="0"/>
              <a:t>3.8%</a:t>
            </a:r>
          </a:p>
        </p:txBody>
      </p:sp>
      <p:sp>
        <p:nvSpPr>
          <p:cNvPr id="11" name="CuadroTexto 10">
            <a:extLst>
              <a:ext uri="{FF2B5EF4-FFF2-40B4-BE49-F238E27FC236}">
                <a16:creationId xmlns:a16="http://schemas.microsoft.com/office/drawing/2014/main" id="{F90AF71D-DFC0-47F8-8165-5FFD15FCEBE4}"/>
              </a:ext>
            </a:extLst>
          </p:cNvPr>
          <p:cNvSpPr txBox="1"/>
          <p:nvPr/>
        </p:nvSpPr>
        <p:spPr>
          <a:xfrm>
            <a:off x="6439611" y="2806731"/>
            <a:ext cx="1316033" cy="646331"/>
          </a:xfrm>
          <a:prstGeom prst="rect">
            <a:avLst/>
          </a:prstGeom>
          <a:noFill/>
        </p:spPr>
        <p:txBody>
          <a:bodyPr wrap="square" rtlCol="0">
            <a:spAutoFit/>
          </a:bodyPr>
          <a:lstStyle/>
          <a:p>
            <a:r>
              <a:rPr lang="es-MX" sz="3600" dirty="0"/>
              <a:t>5.7%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3" name="Título 2">
            <a:extLst>
              <a:ext uri="{FF2B5EF4-FFF2-40B4-BE49-F238E27FC236}">
                <a16:creationId xmlns:a16="http://schemas.microsoft.com/office/drawing/2014/main" id="{919268D2-B285-485A-A647-360FCE2FDEB7}"/>
              </a:ext>
            </a:extLst>
          </p:cNvPr>
          <p:cNvSpPr>
            <a:spLocks noGrp="1"/>
          </p:cNvSpPr>
          <p:nvPr>
            <p:ph type="title"/>
          </p:nvPr>
        </p:nvSpPr>
        <p:spPr>
          <a:xfrm>
            <a:off x="1765034" y="1668201"/>
            <a:ext cx="5872500" cy="1807101"/>
          </a:xfrm>
        </p:spPr>
        <p:txBody>
          <a:bodyPr/>
          <a:lstStyle/>
          <a:p>
            <a:r>
              <a:rPr lang="es-MX" sz="5400" b="0" dirty="0">
                <a:solidFill>
                  <a:schemeClr val="tx1"/>
                </a:solidFill>
                <a:latin typeface="Modern Love" panose="04090805081005020601" pitchFamily="82" charset="0"/>
              </a:rPr>
              <a:t>Aspectos Sociales y Culturales</a:t>
            </a:r>
          </a:p>
        </p:txBody>
      </p:sp>
      <p:pic>
        <p:nvPicPr>
          <p:cNvPr id="6" name="Imagen 5">
            <a:extLst>
              <a:ext uri="{FF2B5EF4-FFF2-40B4-BE49-F238E27FC236}">
                <a16:creationId xmlns:a16="http://schemas.microsoft.com/office/drawing/2014/main" id="{D7FC7A19-3D2D-4CAF-9866-4C05D9655E6D}"/>
              </a:ext>
            </a:extLst>
          </p:cNvPr>
          <p:cNvPicPr>
            <a:picLocks noChangeAspect="1"/>
          </p:cNvPicPr>
          <p:nvPr/>
        </p:nvPicPr>
        <p:blipFill>
          <a:blip r:embed="rId3"/>
          <a:stretch>
            <a:fillRect/>
          </a:stretch>
        </p:blipFill>
        <p:spPr>
          <a:xfrm>
            <a:off x="414850" y="427431"/>
            <a:ext cx="1990837" cy="1240768"/>
          </a:xfrm>
          <a:prstGeom prst="rect">
            <a:avLst/>
          </a:prstGeom>
        </p:spPr>
      </p:pic>
      <p:pic>
        <p:nvPicPr>
          <p:cNvPr id="7" name="Imagen 6">
            <a:extLst>
              <a:ext uri="{FF2B5EF4-FFF2-40B4-BE49-F238E27FC236}">
                <a16:creationId xmlns:a16="http://schemas.microsoft.com/office/drawing/2014/main" id="{0B739D9C-8967-448A-8C0A-EEA80BC0E44D}"/>
              </a:ext>
            </a:extLst>
          </p:cNvPr>
          <p:cNvPicPr>
            <a:picLocks noChangeAspect="1"/>
          </p:cNvPicPr>
          <p:nvPr/>
        </p:nvPicPr>
        <p:blipFill>
          <a:blip r:embed="rId4"/>
          <a:stretch>
            <a:fillRect/>
          </a:stretch>
        </p:blipFill>
        <p:spPr>
          <a:xfrm>
            <a:off x="6449667" y="137451"/>
            <a:ext cx="2279483" cy="1530748"/>
          </a:xfrm>
          <a:prstGeom prst="rect">
            <a:avLst/>
          </a:prstGeom>
        </p:spPr>
      </p:pic>
      <p:pic>
        <p:nvPicPr>
          <p:cNvPr id="8" name="Imagen 7">
            <a:extLst>
              <a:ext uri="{FF2B5EF4-FFF2-40B4-BE49-F238E27FC236}">
                <a16:creationId xmlns:a16="http://schemas.microsoft.com/office/drawing/2014/main" id="{96C3558B-17AB-4F9A-9187-120A26010547}"/>
              </a:ext>
            </a:extLst>
          </p:cNvPr>
          <p:cNvPicPr>
            <a:picLocks noChangeAspect="1"/>
          </p:cNvPicPr>
          <p:nvPr/>
        </p:nvPicPr>
        <p:blipFill>
          <a:blip r:embed="rId5"/>
          <a:stretch>
            <a:fillRect/>
          </a:stretch>
        </p:blipFill>
        <p:spPr>
          <a:xfrm>
            <a:off x="463887" y="3154214"/>
            <a:ext cx="2085157" cy="1561855"/>
          </a:xfrm>
          <a:prstGeom prst="rect">
            <a:avLst/>
          </a:prstGeom>
        </p:spPr>
      </p:pic>
      <p:pic>
        <p:nvPicPr>
          <p:cNvPr id="9" name="Imagen 8">
            <a:extLst>
              <a:ext uri="{FF2B5EF4-FFF2-40B4-BE49-F238E27FC236}">
                <a16:creationId xmlns:a16="http://schemas.microsoft.com/office/drawing/2014/main" id="{27EB5F70-FF34-4EAE-BC41-1424E83CC596}"/>
              </a:ext>
            </a:extLst>
          </p:cNvPr>
          <p:cNvPicPr>
            <a:picLocks noChangeAspect="1"/>
          </p:cNvPicPr>
          <p:nvPr/>
        </p:nvPicPr>
        <p:blipFill>
          <a:blip r:embed="rId6"/>
          <a:stretch>
            <a:fillRect/>
          </a:stretch>
        </p:blipFill>
        <p:spPr>
          <a:xfrm>
            <a:off x="6212055" y="3553637"/>
            <a:ext cx="2306304" cy="117145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DA03E8-61F2-4251-B4AE-BE9810A14425}"/>
              </a:ext>
            </a:extLst>
          </p:cNvPr>
          <p:cNvSpPr>
            <a:spLocks noGrp="1"/>
          </p:cNvSpPr>
          <p:nvPr>
            <p:ph type="title"/>
          </p:nvPr>
        </p:nvSpPr>
        <p:spPr>
          <a:xfrm>
            <a:off x="1503403" y="336885"/>
            <a:ext cx="5872500" cy="598173"/>
          </a:xfrm>
        </p:spPr>
        <p:txBody>
          <a:bodyPr/>
          <a:lstStyle/>
          <a:p>
            <a:r>
              <a:rPr lang="es-MX" sz="3600" b="0" dirty="0">
                <a:solidFill>
                  <a:schemeClr val="tx1"/>
                </a:solidFill>
                <a:latin typeface="Modern Love Caps" panose="04070805081001020A01" pitchFamily="82" charset="0"/>
              </a:rPr>
              <a:t>Museos en el Estado</a:t>
            </a:r>
          </a:p>
        </p:txBody>
      </p:sp>
      <p:pic>
        <p:nvPicPr>
          <p:cNvPr id="4" name="Imagen 3">
            <a:extLst>
              <a:ext uri="{FF2B5EF4-FFF2-40B4-BE49-F238E27FC236}">
                <a16:creationId xmlns:a16="http://schemas.microsoft.com/office/drawing/2014/main" id="{8EA152AA-C624-4262-81F3-A0186FCA7B2E}"/>
              </a:ext>
            </a:extLst>
          </p:cNvPr>
          <p:cNvPicPr>
            <a:picLocks noChangeAspect="1"/>
          </p:cNvPicPr>
          <p:nvPr/>
        </p:nvPicPr>
        <p:blipFill>
          <a:blip r:embed="rId2"/>
          <a:stretch>
            <a:fillRect/>
          </a:stretch>
        </p:blipFill>
        <p:spPr>
          <a:xfrm>
            <a:off x="751554" y="1307416"/>
            <a:ext cx="1503698" cy="1264334"/>
          </a:xfrm>
          <a:prstGeom prst="rect">
            <a:avLst/>
          </a:prstGeom>
        </p:spPr>
      </p:pic>
      <p:sp>
        <p:nvSpPr>
          <p:cNvPr id="5" name="CuadroTexto 4">
            <a:extLst>
              <a:ext uri="{FF2B5EF4-FFF2-40B4-BE49-F238E27FC236}">
                <a16:creationId xmlns:a16="http://schemas.microsoft.com/office/drawing/2014/main" id="{4311F413-82BA-4AA5-ADAE-59B53F717EAD}"/>
              </a:ext>
            </a:extLst>
          </p:cNvPr>
          <p:cNvSpPr txBox="1"/>
          <p:nvPr/>
        </p:nvSpPr>
        <p:spPr>
          <a:xfrm>
            <a:off x="2466474" y="1677973"/>
            <a:ext cx="1780674" cy="523220"/>
          </a:xfrm>
          <a:prstGeom prst="rect">
            <a:avLst/>
          </a:prstGeom>
          <a:noFill/>
        </p:spPr>
        <p:txBody>
          <a:bodyPr wrap="square" rtlCol="0">
            <a:spAutoFit/>
          </a:bodyPr>
          <a:lstStyle/>
          <a:p>
            <a:r>
              <a:rPr lang="es-MX" dirty="0"/>
              <a:t>Saltillo, Coahuila</a:t>
            </a:r>
          </a:p>
          <a:p>
            <a:r>
              <a:rPr lang="es-MX" dirty="0"/>
              <a:t>Museo del desierto</a:t>
            </a:r>
          </a:p>
        </p:txBody>
      </p:sp>
      <p:pic>
        <p:nvPicPr>
          <p:cNvPr id="6" name="Imagen 5">
            <a:extLst>
              <a:ext uri="{FF2B5EF4-FFF2-40B4-BE49-F238E27FC236}">
                <a16:creationId xmlns:a16="http://schemas.microsoft.com/office/drawing/2014/main" id="{FBBE33E5-F9FB-4DF7-AD5F-B251B140BC0F}"/>
              </a:ext>
            </a:extLst>
          </p:cNvPr>
          <p:cNvPicPr>
            <a:picLocks noChangeAspect="1"/>
          </p:cNvPicPr>
          <p:nvPr/>
        </p:nvPicPr>
        <p:blipFill>
          <a:blip r:embed="rId3"/>
          <a:stretch>
            <a:fillRect/>
          </a:stretch>
        </p:blipFill>
        <p:spPr>
          <a:xfrm>
            <a:off x="613066" y="3268830"/>
            <a:ext cx="1780674" cy="1105892"/>
          </a:xfrm>
          <a:prstGeom prst="rect">
            <a:avLst/>
          </a:prstGeom>
        </p:spPr>
      </p:pic>
      <p:sp>
        <p:nvSpPr>
          <p:cNvPr id="8" name="CuadroTexto 7">
            <a:extLst>
              <a:ext uri="{FF2B5EF4-FFF2-40B4-BE49-F238E27FC236}">
                <a16:creationId xmlns:a16="http://schemas.microsoft.com/office/drawing/2014/main" id="{18306ED4-B3B9-4B04-8DD4-BD863483A401}"/>
              </a:ext>
            </a:extLst>
          </p:cNvPr>
          <p:cNvSpPr txBox="1"/>
          <p:nvPr/>
        </p:nvSpPr>
        <p:spPr>
          <a:xfrm>
            <a:off x="2466474" y="3636058"/>
            <a:ext cx="1780674" cy="738664"/>
          </a:xfrm>
          <a:prstGeom prst="rect">
            <a:avLst/>
          </a:prstGeom>
          <a:noFill/>
        </p:spPr>
        <p:txBody>
          <a:bodyPr wrap="square" rtlCol="0">
            <a:spAutoFit/>
          </a:bodyPr>
          <a:lstStyle/>
          <a:p>
            <a:r>
              <a:rPr lang="es-MX" dirty="0"/>
              <a:t>Torreón, Coahuila</a:t>
            </a:r>
          </a:p>
          <a:p>
            <a:r>
              <a:rPr lang="es-MX" dirty="0"/>
              <a:t>Museo Regional de la Laguna </a:t>
            </a:r>
          </a:p>
        </p:txBody>
      </p:sp>
      <p:pic>
        <p:nvPicPr>
          <p:cNvPr id="9" name="Imagen 8">
            <a:extLst>
              <a:ext uri="{FF2B5EF4-FFF2-40B4-BE49-F238E27FC236}">
                <a16:creationId xmlns:a16="http://schemas.microsoft.com/office/drawing/2014/main" id="{830765E2-04D3-4BD2-8D6B-BE9B5ABF9122}"/>
              </a:ext>
            </a:extLst>
          </p:cNvPr>
          <p:cNvPicPr>
            <a:picLocks noChangeAspect="1"/>
          </p:cNvPicPr>
          <p:nvPr/>
        </p:nvPicPr>
        <p:blipFill>
          <a:blip r:embed="rId4"/>
          <a:stretch>
            <a:fillRect/>
          </a:stretch>
        </p:blipFill>
        <p:spPr>
          <a:xfrm>
            <a:off x="5148763" y="1151669"/>
            <a:ext cx="1396417" cy="1396417"/>
          </a:xfrm>
          <a:prstGeom prst="rect">
            <a:avLst/>
          </a:prstGeom>
        </p:spPr>
      </p:pic>
      <p:sp>
        <p:nvSpPr>
          <p:cNvPr id="11" name="CuadroTexto 10">
            <a:extLst>
              <a:ext uri="{FF2B5EF4-FFF2-40B4-BE49-F238E27FC236}">
                <a16:creationId xmlns:a16="http://schemas.microsoft.com/office/drawing/2014/main" id="{BD1D32DF-6421-48E8-BFCE-64E7EA373A64}"/>
              </a:ext>
            </a:extLst>
          </p:cNvPr>
          <p:cNvSpPr txBox="1"/>
          <p:nvPr/>
        </p:nvSpPr>
        <p:spPr>
          <a:xfrm>
            <a:off x="6805863" y="1524493"/>
            <a:ext cx="1780674" cy="523220"/>
          </a:xfrm>
          <a:prstGeom prst="rect">
            <a:avLst/>
          </a:prstGeom>
          <a:noFill/>
        </p:spPr>
        <p:txBody>
          <a:bodyPr wrap="square" rtlCol="0">
            <a:spAutoFit/>
          </a:bodyPr>
          <a:lstStyle/>
          <a:p>
            <a:r>
              <a:rPr lang="es-MX" dirty="0"/>
              <a:t>Saltillo, Coahuila</a:t>
            </a:r>
          </a:p>
          <a:p>
            <a:r>
              <a:rPr lang="es-MX" dirty="0"/>
              <a:t>Museo de las Aves</a:t>
            </a:r>
          </a:p>
        </p:txBody>
      </p:sp>
      <p:pic>
        <p:nvPicPr>
          <p:cNvPr id="12" name="Imagen 11">
            <a:extLst>
              <a:ext uri="{FF2B5EF4-FFF2-40B4-BE49-F238E27FC236}">
                <a16:creationId xmlns:a16="http://schemas.microsoft.com/office/drawing/2014/main" id="{5B965F2E-0739-4F9C-AD59-A9C5E85AF5FC}"/>
              </a:ext>
            </a:extLst>
          </p:cNvPr>
          <p:cNvPicPr>
            <a:picLocks noChangeAspect="1"/>
          </p:cNvPicPr>
          <p:nvPr/>
        </p:nvPicPr>
        <p:blipFill>
          <a:blip r:embed="rId5"/>
          <a:stretch>
            <a:fillRect/>
          </a:stretch>
        </p:blipFill>
        <p:spPr>
          <a:xfrm>
            <a:off x="5032081" y="3297047"/>
            <a:ext cx="1629779" cy="1094450"/>
          </a:xfrm>
          <a:prstGeom prst="rect">
            <a:avLst/>
          </a:prstGeom>
        </p:spPr>
      </p:pic>
      <p:sp>
        <p:nvSpPr>
          <p:cNvPr id="14" name="CuadroTexto 13">
            <a:extLst>
              <a:ext uri="{FF2B5EF4-FFF2-40B4-BE49-F238E27FC236}">
                <a16:creationId xmlns:a16="http://schemas.microsoft.com/office/drawing/2014/main" id="{16B6AA08-473B-4EB5-AF47-B450F1C37E73}"/>
              </a:ext>
            </a:extLst>
          </p:cNvPr>
          <p:cNvSpPr txBox="1"/>
          <p:nvPr/>
        </p:nvSpPr>
        <p:spPr>
          <a:xfrm>
            <a:off x="6885489" y="3452444"/>
            <a:ext cx="1780674" cy="738664"/>
          </a:xfrm>
          <a:prstGeom prst="rect">
            <a:avLst/>
          </a:prstGeom>
          <a:noFill/>
        </p:spPr>
        <p:txBody>
          <a:bodyPr wrap="square" rtlCol="0">
            <a:spAutoFit/>
          </a:bodyPr>
          <a:lstStyle/>
          <a:p>
            <a:r>
              <a:rPr lang="es-MX" dirty="0"/>
              <a:t>Saltillo, Coahuila</a:t>
            </a:r>
          </a:p>
          <a:p>
            <a:r>
              <a:rPr lang="es-MX" dirty="0"/>
              <a:t>Museo de la cultura Turina</a:t>
            </a:r>
          </a:p>
        </p:txBody>
      </p:sp>
    </p:spTree>
    <p:extLst>
      <p:ext uri="{BB962C8B-B14F-4D97-AF65-F5344CB8AC3E}">
        <p14:creationId xmlns:p14="http://schemas.microsoft.com/office/powerpoint/2010/main" val="8634435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37"/>
          <p:cNvPicPr preferRelativeResize="0"/>
          <p:nvPr/>
        </p:nvPicPr>
        <p:blipFill>
          <a:blip r:embed="rId3">
            <a:alphaModFix/>
          </a:blip>
          <a:stretch>
            <a:fillRect/>
          </a:stretch>
        </p:blipFill>
        <p:spPr>
          <a:xfrm flipH="1">
            <a:off x="1333200" y="1217075"/>
            <a:ext cx="6477600" cy="3286075"/>
          </a:xfrm>
          <a:prstGeom prst="rect">
            <a:avLst/>
          </a:prstGeom>
          <a:noFill/>
          <a:ln>
            <a:noFill/>
          </a:ln>
        </p:spPr>
      </p:pic>
      <p:pic>
        <p:nvPicPr>
          <p:cNvPr id="176" name="Google Shape;176;p37"/>
          <p:cNvPicPr preferRelativeResize="0"/>
          <p:nvPr/>
        </p:nvPicPr>
        <p:blipFill>
          <a:blip r:embed="rId4">
            <a:alphaModFix/>
          </a:blip>
          <a:stretch>
            <a:fillRect/>
          </a:stretch>
        </p:blipFill>
        <p:spPr>
          <a:xfrm>
            <a:off x="3572650" y="860720"/>
            <a:ext cx="1698350" cy="1574076"/>
          </a:xfrm>
          <a:prstGeom prst="rect">
            <a:avLst/>
          </a:prstGeom>
          <a:noFill/>
          <a:ln>
            <a:noFill/>
          </a:ln>
        </p:spPr>
      </p:pic>
      <p:pic>
        <p:nvPicPr>
          <p:cNvPr id="4" name="Imagen 3">
            <a:extLst>
              <a:ext uri="{FF2B5EF4-FFF2-40B4-BE49-F238E27FC236}">
                <a16:creationId xmlns:a16="http://schemas.microsoft.com/office/drawing/2014/main" id="{F710072F-59DC-4175-BE6C-05A06B6B84BA}"/>
              </a:ext>
            </a:extLst>
          </p:cNvPr>
          <p:cNvPicPr>
            <a:picLocks noChangeAspect="1"/>
          </p:cNvPicPr>
          <p:nvPr/>
        </p:nvPicPr>
        <p:blipFill>
          <a:blip r:embed="rId5"/>
          <a:stretch>
            <a:fillRect/>
          </a:stretch>
        </p:blipFill>
        <p:spPr>
          <a:xfrm>
            <a:off x="853491" y="826047"/>
            <a:ext cx="1324225" cy="1324225"/>
          </a:xfrm>
          <a:prstGeom prst="rect">
            <a:avLst/>
          </a:prstGeom>
        </p:spPr>
      </p:pic>
      <p:sp>
        <p:nvSpPr>
          <p:cNvPr id="5" name="CuadroTexto 4">
            <a:extLst>
              <a:ext uri="{FF2B5EF4-FFF2-40B4-BE49-F238E27FC236}">
                <a16:creationId xmlns:a16="http://schemas.microsoft.com/office/drawing/2014/main" id="{E821A67C-E0B8-4C63-8D82-DEEB20CF57C8}"/>
              </a:ext>
            </a:extLst>
          </p:cNvPr>
          <p:cNvSpPr txBox="1"/>
          <p:nvPr/>
        </p:nvSpPr>
        <p:spPr>
          <a:xfrm>
            <a:off x="2442459" y="1226549"/>
            <a:ext cx="1780674" cy="523220"/>
          </a:xfrm>
          <a:prstGeom prst="rect">
            <a:avLst/>
          </a:prstGeom>
          <a:noFill/>
        </p:spPr>
        <p:txBody>
          <a:bodyPr wrap="square" rtlCol="0">
            <a:spAutoFit/>
          </a:bodyPr>
          <a:lstStyle/>
          <a:p>
            <a:r>
              <a:rPr lang="es-MX" dirty="0"/>
              <a:t>Saltillo, Coahuila</a:t>
            </a:r>
          </a:p>
          <a:p>
            <a:r>
              <a:rPr lang="es-MX" dirty="0"/>
              <a:t>Museo de la Katrina</a:t>
            </a:r>
          </a:p>
        </p:txBody>
      </p:sp>
      <p:pic>
        <p:nvPicPr>
          <p:cNvPr id="6" name="Imagen 5">
            <a:extLst>
              <a:ext uri="{FF2B5EF4-FFF2-40B4-BE49-F238E27FC236}">
                <a16:creationId xmlns:a16="http://schemas.microsoft.com/office/drawing/2014/main" id="{2C579A0F-6AB0-4E81-8F08-9CAF5AEEA072}"/>
              </a:ext>
            </a:extLst>
          </p:cNvPr>
          <p:cNvPicPr>
            <a:picLocks noChangeAspect="1"/>
          </p:cNvPicPr>
          <p:nvPr/>
        </p:nvPicPr>
        <p:blipFill>
          <a:blip r:embed="rId6"/>
          <a:stretch>
            <a:fillRect/>
          </a:stretch>
        </p:blipFill>
        <p:spPr>
          <a:xfrm>
            <a:off x="647181" y="3404210"/>
            <a:ext cx="1736843" cy="913243"/>
          </a:xfrm>
          <a:prstGeom prst="rect">
            <a:avLst/>
          </a:prstGeom>
        </p:spPr>
      </p:pic>
      <p:sp>
        <p:nvSpPr>
          <p:cNvPr id="7" name="CuadroTexto 6">
            <a:extLst>
              <a:ext uri="{FF2B5EF4-FFF2-40B4-BE49-F238E27FC236}">
                <a16:creationId xmlns:a16="http://schemas.microsoft.com/office/drawing/2014/main" id="{6079C992-7FC4-4A2A-81C8-34CE526E9F7A}"/>
              </a:ext>
            </a:extLst>
          </p:cNvPr>
          <p:cNvSpPr txBox="1"/>
          <p:nvPr/>
        </p:nvSpPr>
        <p:spPr>
          <a:xfrm>
            <a:off x="2563554" y="3549876"/>
            <a:ext cx="2008445" cy="738664"/>
          </a:xfrm>
          <a:prstGeom prst="rect">
            <a:avLst/>
          </a:prstGeom>
          <a:noFill/>
        </p:spPr>
        <p:txBody>
          <a:bodyPr wrap="square" rtlCol="0">
            <a:spAutoFit/>
          </a:bodyPr>
          <a:lstStyle/>
          <a:p>
            <a:r>
              <a:rPr lang="es-MX" dirty="0"/>
              <a:t>San Antonio de las Alazanas, Coahuila</a:t>
            </a:r>
          </a:p>
          <a:p>
            <a:r>
              <a:rPr lang="es-MX" dirty="0"/>
              <a:t>Museo de las Momias</a:t>
            </a:r>
          </a:p>
        </p:txBody>
      </p:sp>
      <p:pic>
        <p:nvPicPr>
          <p:cNvPr id="9" name="Imagen 8">
            <a:extLst>
              <a:ext uri="{FF2B5EF4-FFF2-40B4-BE49-F238E27FC236}">
                <a16:creationId xmlns:a16="http://schemas.microsoft.com/office/drawing/2014/main" id="{958932BD-08F7-4330-B491-291A2B90C898}"/>
              </a:ext>
            </a:extLst>
          </p:cNvPr>
          <p:cNvPicPr>
            <a:picLocks noChangeAspect="1"/>
          </p:cNvPicPr>
          <p:nvPr/>
        </p:nvPicPr>
        <p:blipFill>
          <a:blip r:embed="rId7"/>
          <a:stretch>
            <a:fillRect/>
          </a:stretch>
        </p:blipFill>
        <p:spPr>
          <a:xfrm>
            <a:off x="5062224" y="824774"/>
            <a:ext cx="1527514" cy="1160437"/>
          </a:xfrm>
          <a:prstGeom prst="rect">
            <a:avLst/>
          </a:prstGeom>
        </p:spPr>
      </p:pic>
      <p:sp>
        <p:nvSpPr>
          <p:cNvPr id="11" name="CuadroTexto 10">
            <a:extLst>
              <a:ext uri="{FF2B5EF4-FFF2-40B4-BE49-F238E27FC236}">
                <a16:creationId xmlns:a16="http://schemas.microsoft.com/office/drawing/2014/main" id="{D53A4280-72A8-4A7C-A4E6-EEB699364853}"/>
              </a:ext>
            </a:extLst>
          </p:cNvPr>
          <p:cNvSpPr txBox="1"/>
          <p:nvPr/>
        </p:nvSpPr>
        <p:spPr>
          <a:xfrm>
            <a:off x="6848242" y="1066252"/>
            <a:ext cx="1780674" cy="523220"/>
          </a:xfrm>
          <a:prstGeom prst="rect">
            <a:avLst/>
          </a:prstGeom>
          <a:noFill/>
        </p:spPr>
        <p:txBody>
          <a:bodyPr wrap="square" rtlCol="0">
            <a:spAutoFit/>
          </a:bodyPr>
          <a:lstStyle/>
          <a:p>
            <a:r>
              <a:rPr lang="es-MX" dirty="0"/>
              <a:t>Saltillo, Coahuila</a:t>
            </a:r>
          </a:p>
          <a:p>
            <a:r>
              <a:rPr lang="es-MX" dirty="0"/>
              <a:t>Museo del Sarape</a:t>
            </a:r>
          </a:p>
        </p:txBody>
      </p:sp>
      <p:pic>
        <p:nvPicPr>
          <p:cNvPr id="12" name="Imagen 11">
            <a:extLst>
              <a:ext uri="{FF2B5EF4-FFF2-40B4-BE49-F238E27FC236}">
                <a16:creationId xmlns:a16="http://schemas.microsoft.com/office/drawing/2014/main" id="{5C84167D-C63F-4215-B8A4-D57E6F274533}"/>
              </a:ext>
            </a:extLst>
          </p:cNvPr>
          <p:cNvPicPr>
            <a:picLocks noChangeAspect="1"/>
          </p:cNvPicPr>
          <p:nvPr/>
        </p:nvPicPr>
        <p:blipFill>
          <a:blip r:embed="rId8"/>
          <a:stretch>
            <a:fillRect/>
          </a:stretch>
        </p:blipFill>
        <p:spPr>
          <a:xfrm>
            <a:off x="5051708" y="2913814"/>
            <a:ext cx="1698351" cy="1272124"/>
          </a:xfrm>
          <a:prstGeom prst="rect">
            <a:avLst/>
          </a:prstGeom>
        </p:spPr>
      </p:pic>
      <p:sp>
        <p:nvSpPr>
          <p:cNvPr id="14" name="CuadroTexto 13">
            <a:extLst>
              <a:ext uri="{FF2B5EF4-FFF2-40B4-BE49-F238E27FC236}">
                <a16:creationId xmlns:a16="http://schemas.microsoft.com/office/drawing/2014/main" id="{86FD4F5B-9241-4416-8BFF-B00E190D1E12}"/>
              </a:ext>
            </a:extLst>
          </p:cNvPr>
          <p:cNvSpPr txBox="1"/>
          <p:nvPr/>
        </p:nvSpPr>
        <p:spPr>
          <a:xfrm>
            <a:off x="6825347" y="3187761"/>
            <a:ext cx="1970905" cy="738664"/>
          </a:xfrm>
          <a:prstGeom prst="rect">
            <a:avLst/>
          </a:prstGeom>
          <a:noFill/>
        </p:spPr>
        <p:txBody>
          <a:bodyPr wrap="square" rtlCol="0">
            <a:spAutoFit/>
          </a:bodyPr>
          <a:lstStyle/>
          <a:p>
            <a:r>
              <a:rPr lang="es-MX" dirty="0"/>
              <a:t>Parras de la Fuente, Coahuila</a:t>
            </a:r>
          </a:p>
          <a:p>
            <a:r>
              <a:rPr lang="es-MX" dirty="0"/>
              <a:t>Museo de los Monos</a:t>
            </a:r>
          </a:p>
        </p:txBody>
      </p:sp>
    </p:spTree>
  </p:cSld>
  <p:clrMapOvr>
    <a:masterClrMapping/>
  </p:clrMapOvr>
</p:sld>
</file>

<file path=ppt/theme/theme1.xml><?xml version="1.0" encoding="utf-8"?>
<a:theme xmlns:a="http://schemas.openxmlformats.org/drawingml/2006/main" name="Puress Online by Slidesgo">
  <a:themeElements>
    <a:clrScheme name="Simple Light">
      <a:dk1>
        <a:srgbClr val="000000"/>
      </a:dk1>
      <a:lt1>
        <a:srgbClr val="FFFFFF"/>
      </a:lt1>
      <a:dk2>
        <a:srgbClr val="595959"/>
      </a:dk2>
      <a:lt2>
        <a:srgbClr val="E5344C"/>
      </a:lt2>
      <a:accent1>
        <a:srgbClr val="E5344C"/>
      </a:accent1>
      <a:accent2>
        <a:srgbClr val="FF9900"/>
      </a:accent2>
      <a:accent3>
        <a:srgbClr val="FF9900"/>
      </a:accent3>
      <a:accent4>
        <a:srgbClr val="E06666"/>
      </a:accent4>
      <a:accent5>
        <a:srgbClr val="F6B26B"/>
      </a:accent5>
      <a:accent6>
        <a:srgbClr val="EA999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1568</Words>
  <Application>Microsoft Office PowerPoint</Application>
  <PresentationFormat>Presentación en pantalla (16:9)</PresentationFormat>
  <Paragraphs>115</Paragraphs>
  <Slides>25</Slides>
  <Notes>23</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25</vt:i4>
      </vt:variant>
    </vt:vector>
  </HeadingPairs>
  <TitlesOfParts>
    <vt:vector size="37" baseType="lpstr">
      <vt:lpstr>Arial</vt:lpstr>
      <vt:lpstr>Lato</vt:lpstr>
      <vt:lpstr>Livvic</vt:lpstr>
      <vt:lpstr>Miriam</vt:lpstr>
      <vt:lpstr>Modern Love</vt:lpstr>
      <vt:lpstr>Modern Love Caps</vt:lpstr>
      <vt:lpstr>Open Sans</vt:lpstr>
      <vt:lpstr>Pacifico</vt:lpstr>
      <vt:lpstr>Quicksand</vt:lpstr>
      <vt:lpstr>Quicksand Light</vt:lpstr>
      <vt:lpstr>Roboto Condensed Light</vt:lpstr>
      <vt:lpstr>Puress Online by Slidesgo</vt:lpstr>
      <vt:lpstr>Escuela Normal de Educación Preescolar Licenciatura en Preescolar Ciclo Escolar 2020-2021  </vt:lpstr>
      <vt:lpstr>Presentación de PowerPoint</vt:lpstr>
      <vt:lpstr>Presentación de PowerPoint</vt:lpstr>
      <vt:lpstr>Presentación de PowerPoint</vt:lpstr>
      <vt:lpstr>Presentación de PowerPoint</vt:lpstr>
      <vt:lpstr>Presentación de PowerPoint</vt:lpstr>
      <vt:lpstr>Aspectos Sociales y Culturales</vt:lpstr>
      <vt:lpstr>Museos en el Estado</vt:lpstr>
      <vt:lpstr>Presentación de PowerPoint</vt:lpstr>
      <vt:lpstr>Lugares Arqueológicos </vt:lpstr>
      <vt:lpstr>Presentación de PowerPoint</vt:lpstr>
      <vt:lpstr>Presentación de PowerPoint</vt:lpstr>
      <vt:lpstr>Presentación de PowerPoint</vt:lpstr>
      <vt:lpstr>Presentación de PowerPoint</vt:lpstr>
      <vt:lpstr>Presentación de PowerPoint</vt:lpstr>
      <vt:lpstr>Lugares turísticos </vt:lpstr>
      <vt:lpstr>Presentación de PowerPoint</vt:lpstr>
      <vt:lpstr>Pueblos mágicos </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Escuela Normal de Educación Preescolar Licenciatura en Preescolar Ciclo Escolar 2020-2021</dc:title>
  <dc:creator>familia</dc:creator>
  <cp:lastModifiedBy>Diana Fraga</cp:lastModifiedBy>
  <cp:revision>19</cp:revision>
  <dcterms:modified xsi:type="dcterms:W3CDTF">2020-10-15T21:38:03Z</dcterms:modified>
</cp:coreProperties>
</file>