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2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48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829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59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0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0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31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16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51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4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6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61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8F06-1CA0-4C3A-BA8A-677B89B3AC01}" type="datetimeFigureOut">
              <a:rPr lang="es-MX" smtClean="0"/>
              <a:t>18/10/2020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13E8-208D-4C7B-B379-1E8A9B6C9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91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0" r="15589"/>
          <a:stretch/>
        </p:blipFill>
        <p:spPr>
          <a:xfrm>
            <a:off x="908721" y="683568"/>
            <a:ext cx="622684" cy="72008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31405" y="1043608"/>
            <a:ext cx="420185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Escuela Normal de Educación Preescolar</a:t>
            </a:r>
          </a:p>
          <a:p>
            <a:endParaRPr lang="es-MX" dirty="0" smtClean="0"/>
          </a:p>
          <a:p>
            <a:r>
              <a:rPr lang="es-MX" dirty="0" smtClean="0"/>
              <a:t>Licenciatura en Educación Preescolar</a:t>
            </a:r>
          </a:p>
          <a:p>
            <a:endParaRPr lang="es-MX" dirty="0" smtClean="0"/>
          </a:p>
          <a:p>
            <a:r>
              <a:rPr lang="es-MX" dirty="0" smtClean="0"/>
              <a:t>1er semestre</a:t>
            </a:r>
          </a:p>
          <a:p>
            <a:endParaRPr lang="es-MX" dirty="0" smtClean="0"/>
          </a:p>
          <a:p>
            <a:r>
              <a:rPr lang="es-MX" dirty="0" smtClean="0"/>
              <a:t>1er grado</a:t>
            </a:r>
          </a:p>
          <a:p>
            <a:endParaRPr lang="es-MX" dirty="0" smtClean="0"/>
          </a:p>
          <a:p>
            <a:r>
              <a:rPr lang="es-MX" dirty="0" smtClean="0"/>
              <a:t>Sección A</a:t>
            </a:r>
          </a:p>
          <a:p>
            <a:endParaRPr lang="es-MX" dirty="0" smtClean="0"/>
          </a:p>
          <a:p>
            <a:r>
              <a:rPr lang="es-MX" dirty="0" smtClean="0"/>
              <a:t>Alumna </a:t>
            </a:r>
            <a:r>
              <a:rPr lang="es-MX" dirty="0" err="1" smtClean="0"/>
              <a:t>Samantha</a:t>
            </a:r>
            <a:r>
              <a:rPr lang="es-MX" dirty="0" smtClean="0"/>
              <a:t> Bueno Moreno</a:t>
            </a:r>
          </a:p>
          <a:p>
            <a:endParaRPr lang="es-MX" dirty="0" smtClean="0"/>
          </a:p>
          <a:p>
            <a:r>
              <a:rPr lang="es-MX" dirty="0" smtClean="0"/>
              <a:t>Número del lista 3</a:t>
            </a:r>
          </a:p>
          <a:p>
            <a:endParaRPr lang="es-MX" dirty="0" smtClean="0"/>
          </a:p>
          <a:p>
            <a:r>
              <a:rPr lang="es-MX" dirty="0" smtClean="0"/>
              <a:t>Tutoría grupal</a:t>
            </a:r>
          </a:p>
          <a:p>
            <a:endParaRPr lang="es-MX" dirty="0" smtClean="0"/>
          </a:p>
          <a:p>
            <a:r>
              <a:rPr lang="es-MX" dirty="0" smtClean="0"/>
              <a:t>Plan de vida y carrera</a:t>
            </a:r>
          </a:p>
          <a:p>
            <a:endParaRPr lang="es-MX" dirty="0" smtClean="0"/>
          </a:p>
          <a:p>
            <a:r>
              <a:rPr lang="es-MX" dirty="0" smtClean="0"/>
              <a:t>Docente Tania López Lerma</a:t>
            </a:r>
          </a:p>
          <a:p>
            <a:endParaRPr lang="es-MX" dirty="0" smtClean="0"/>
          </a:p>
          <a:p>
            <a:r>
              <a:rPr lang="es-MX" dirty="0" smtClean="0"/>
              <a:t>Saltillo, Coahuila</a:t>
            </a:r>
          </a:p>
          <a:p>
            <a:endParaRPr lang="es-MX" dirty="0" smtClean="0"/>
          </a:p>
          <a:p>
            <a:r>
              <a:rPr lang="es-MX" dirty="0" smtClean="0"/>
              <a:t>Octubre del 2020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294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55575" y="-144463"/>
            <a:ext cx="5649689" cy="9312601"/>
            <a:chOff x="155575" y="-144463"/>
            <a:chExt cx="5649689" cy="9312601"/>
          </a:xfrm>
        </p:grpSpPr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728" y="24138"/>
              <a:ext cx="4824536" cy="9144000"/>
            </a:xfrm>
            <a:prstGeom prst="rect">
              <a:avLst/>
            </a:prstGeom>
          </p:spPr>
        </p:pic>
        <p:sp>
          <p:nvSpPr>
            <p:cNvPr id="3" name="AutoShape 2" descr="Maestra de preescolar - Home | Facebook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" name="AutoShape 4" descr="Maestra de preescolar - Home | Facebook"/>
            <p:cNvSpPr>
              <a:spLocks noChangeAspect="1" noChangeArrowheads="1"/>
            </p:cNvSpPr>
            <p:nvPr/>
          </p:nvSpPr>
          <p:spPr bwMode="auto">
            <a:xfrm>
              <a:off x="307975" y="79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" name="AutoShape 6" descr="Maestra de preescolar - Home | Facebook"/>
            <p:cNvSpPr>
              <a:spLocks noChangeAspect="1" noChangeArrowheads="1"/>
            </p:cNvSpPr>
            <p:nvPr/>
          </p:nvSpPr>
          <p:spPr bwMode="auto">
            <a:xfrm>
              <a:off x="460375" y="1603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2996" y="1331640"/>
              <a:ext cx="2412268" cy="1271436"/>
            </a:xfrm>
            <a:prstGeom prst="rect">
              <a:avLst/>
            </a:prstGeom>
          </p:spPr>
        </p:pic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728" y="2603076"/>
              <a:ext cx="2412268" cy="1320852"/>
            </a:xfrm>
            <a:prstGeom prst="rect">
              <a:avLst/>
            </a:prstGeom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9189" y="6804248"/>
              <a:ext cx="2216075" cy="1605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8400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2020-10-18T23:31:28Z</dcterms:created>
  <dcterms:modified xsi:type="dcterms:W3CDTF">2020-10-19T00:32:53Z</dcterms:modified>
</cp:coreProperties>
</file>