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824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8F06-1CA0-4C3A-BA8A-677B89B3AC01}" type="datetimeFigureOut">
              <a:rPr lang="es-MX" smtClean="0"/>
              <a:t>18/10/2020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13E8-208D-4C7B-B379-1E8A9B6C9D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2486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8F06-1CA0-4C3A-BA8A-677B89B3AC01}" type="datetimeFigureOut">
              <a:rPr lang="es-MX" smtClean="0"/>
              <a:t>18/10/2020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13E8-208D-4C7B-B379-1E8A9B6C9D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8299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8F06-1CA0-4C3A-BA8A-677B89B3AC01}" type="datetimeFigureOut">
              <a:rPr lang="es-MX" smtClean="0"/>
              <a:t>18/10/2020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13E8-208D-4C7B-B379-1E8A9B6C9D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9597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8F06-1CA0-4C3A-BA8A-677B89B3AC01}" type="datetimeFigureOut">
              <a:rPr lang="es-MX" smtClean="0"/>
              <a:t>18/10/2020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13E8-208D-4C7B-B379-1E8A9B6C9D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8402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8F06-1CA0-4C3A-BA8A-677B89B3AC01}" type="datetimeFigureOut">
              <a:rPr lang="es-MX" smtClean="0"/>
              <a:t>18/10/2020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13E8-208D-4C7B-B379-1E8A9B6C9D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30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8F06-1CA0-4C3A-BA8A-677B89B3AC01}" type="datetimeFigureOut">
              <a:rPr lang="es-MX" smtClean="0"/>
              <a:t>18/10/2020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13E8-208D-4C7B-B379-1E8A9B6C9D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0316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8F06-1CA0-4C3A-BA8A-677B89B3AC01}" type="datetimeFigureOut">
              <a:rPr lang="es-MX" smtClean="0"/>
              <a:t>18/10/2020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13E8-208D-4C7B-B379-1E8A9B6C9D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9166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8F06-1CA0-4C3A-BA8A-677B89B3AC01}" type="datetimeFigureOut">
              <a:rPr lang="es-MX" smtClean="0"/>
              <a:t>18/10/2020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13E8-208D-4C7B-B379-1E8A9B6C9D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4513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8F06-1CA0-4C3A-BA8A-677B89B3AC01}" type="datetimeFigureOut">
              <a:rPr lang="es-MX" smtClean="0"/>
              <a:t>18/10/2020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13E8-208D-4C7B-B379-1E8A9B6C9D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948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8F06-1CA0-4C3A-BA8A-677B89B3AC01}" type="datetimeFigureOut">
              <a:rPr lang="es-MX" smtClean="0"/>
              <a:t>18/10/2020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13E8-208D-4C7B-B379-1E8A9B6C9D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263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8F06-1CA0-4C3A-BA8A-677B89B3AC01}" type="datetimeFigureOut">
              <a:rPr lang="es-MX" smtClean="0"/>
              <a:t>18/10/2020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A13E8-208D-4C7B-B379-1E8A9B6C9D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1613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D8F06-1CA0-4C3A-BA8A-677B89B3AC01}" type="datetimeFigureOut">
              <a:rPr lang="es-MX" smtClean="0"/>
              <a:t>18/10/2020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A13E8-208D-4C7B-B379-1E8A9B6C9D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9918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10" r="15589"/>
          <a:stretch/>
        </p:blipFill>
        <p:spPr>
          <a:xfrm>
            <a:off x="908721" y="683568"/>
            <a:ext cx="622684" cy="720080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1531405" y="1043608"/>
            <a:ext cx="4201851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Escuela Normal de Educación Preescolar</a:t>
            </a:r>
          </a:p>
          <a:p>
            <a:endParaRPr lang="es-MX" dirty="0" smtClean="0"/>
          </a:p>
          <a:p>
            <a:r>
              <a:rPr lang="es-MX" dirty="0" smtClean="0"/>
              <a:t>Licenciatura en Educación Preescolar</a:t>
            </a:r>
          </a:p>
          <a:p>
            <a:endParaRPr lang="es-MX" dirty="0" smtClean="0"/>
          </a:p>
          <a:p>
            <a:r>
              <a:rPr lang="es-MX" dirty="0" smtClean="0"/>
              <a:t>1er semestre</a:t>
            </a:r>
          </a:p>
          <a:p>
            <a:endParaRPr lang="es-MX" dirty="0" smtClean="0"/>
          </a:p>
          <a:p>
            <a:r>
              <a:rPr lang="es-MX" dirty="0" smtClean="0"/>
              <a:t>1er grado</a:t>
            </a:r>
          </a:p>
          <a:p>
            <a:endParaRPr lang="es-MX" dirty="0" smtClean="0"/>
          </a:p>
          <a:p>
            <a:r>
              <a:rPr lang="es-MX" dirty="0" smtClean="0"/>
              <a:t>Sección A</a:t>
            </a:r>
          </a:p>
          <a:p>
            <a:endParaRPr lang="es-MX" dirty="0" smtClean="0"/>
          </a:p>
          <a:p>
            <a:r>
              <a:rPr lang="es-MX" dirty="0" smtClean="0"/>
              <a:t>Alumna </a:t>
            </a:r>
            <a:r>
              <a:rPr lang="es-MX" dirty="0" err="1" smtClean="0"/>
              <a:t>Samantha</a:t>
            </a:r>
            <a:r>
              <a:rPr lang="es-MX" dirty="0" smtClean="0"/>
              <a:t> Bueno Moreno</a:t>
            </a:r>
          </a:p>
          <a:p>
            <a:endParaRPr lang="es-MX" dirty="0" smtClean="0"/>
          </a:p>
          <a:p>
            <a:r>
              <a:rPr lang="es-MX" dirty="0" smtClean="0"/>
              <a:t>Número del lista 3</a:t>
            </a:r>
          </a:p>
          <a:p>
            <a:endParaRPr lang="es-MX" dirty="0" smtClean="0"/>
          </a:p>
          <a:p>
            <a:r>
              <a:rPr lang="es-MX" dirty="0" smtClean="0"/>
              <a:t>Tutoría grupal</a:t>
            </a:r>
          </a:p>
          <a:p>
            <a:endParaRPr lang="es-MX" dirty="0" smtClean="0"/>
          </a:p>
          <a:p>
            <a:r>
              <a:rPr lang="es-MX" dirty="0" smtClean="0"/>
              <a:t>Plan de vida y carrera</a:t>
            </a:r>
          </a:p>
          <a:p>
            <a:endParaRPr lang="es-MX" dirty="0" smtClean="0"/>
          </a:p>
          <a:p>
            <a:r>
              <a:rPr lang="es-MX" dirty="0" smtClean="0"/>
              <a:t>Docente Tania López Lerma</a:t>
            </a:r>
          </a:p>
          <a:p>
            <a:endParaRPr lang="es-MX" dirty="0" smtClean="0"/>
          </a:p>
          <a:p>
            <a:r>
              <a:rPr lang="es-MX" dirty="0" smtClean="0"/>
              <a:t>Saltillo, Coahuila</a:t>
            </a:r>
          </a:p>
          <a:p>
            <a:endParaRPr lang="es-MX" dirty="0" smtClean="0"/>
          </a:p>
          <a:p>
            <a:r>
              <a:rPr lang="es-MX" dirty="0" smtClean="0"/>
              <a:t>Octubre del 2020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32947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8 Grupo"/>
          <p:cNvGrpSpPr/>
          <p:nvPr/>
        </p:nvGrpSpPr>
        <p:grpSpPr>
          <a:xfrm>
            <a:off x="155575" y="-144463"/>
            <a:ext cx="5649689" cy="9312601"/>
            <a:chOff x="155575" y="-144463"/>
            <a:chExt cx="5649689" cy="9312601"/>
          </a:xfrm>
        </p:grpSpPr>
        <p:pic>
          <p:nvPicPr>
            <p:cNvPr id="2" name="1 Imagen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0728" y="24138"/>
              <a:ext cx="4824536" cy="9144000"/>
            </a:xfrm>
            <a:prstGeom prst="rect">
              <a:avLst/>
            </a:prstGeom>
          </p:spPr>
        </p:pic>
        <p:sp>
          <p:nvSpPr>
            <p:cNvPr id="3" name="AutoShape 2" descr="Maestra de preescolar - Home | Facebook"/>
            <p:cNvSpPr>
              <a:spLocks noChangeAspect="1" noChangeArrowheads="1"/>
            </p:cNvSpPr>
            <p:nvPr/>
          </p:nvSpPr>
          <p:spPr bwMode="auto">
            <a:xfrm>
              <a:off x="155575" y="-144463"/>
              <a:ext cx="304800" cy="3048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4" name="AutoShape 4" descr="Maestra de preescolar - Home | Facebook"/>
            <p:cNvSpPr>
              <a:spLocks noChangeAspect="1" noChangeArrowheads="1"/>
            </p:cNvSpPr>
            <p:nvPr/>
          </p:nvSpPr>
          <p:spPr bwMode="auto">
            <a:xfrm>
              <a:off x="307975" y="7937"/>
              <a:ext cx="304800" cy="3048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sp>
          <p:nvSpPr>
            <p:cNvPr id="5" name="AutoShape 6" descr="Maestra de preescolar - Home | Facebook"/>
            <p:cNvSpPr>
              <a:spLocks noChangeAspect="1" noChangeArrowheads="1"/>
            </p:cNvSpPr>
            <p:nvPr/>
          </p:nvSpPr>
          <p:spPr bwMode="auto">
            <a:xfrm>
              <a:off x="460375" y="160337"/>
              <a:ext cx="304800" cy="3048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MX"/>
            </a:p>
          </p:txBody>
        </p:sp>
        <p:pic>
          <p:nvPicPr>
            <p:cNvPr id="6" name="5 Imagen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92996" y="1331640"/>
              <a:ext cx="2412268" cy="1271436"/>
            </a:xfrm>
            <a:prstGeom prst="rect">
              <a:avLst/>
            </a:prstGeom>
          </p:spPr>
        </p:pic>
        <p:pic>
          <p:nvPicPr>
            <p:cNvPr id="7" name="6 Imagen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0728" y="2603076"/>
              <a:ext cx="2412268" cy="1320852"/>
            </a:xfrm>
            <a:prstGeom prst="rect">
              <a:avLst/>
            </a:prstGeom>
          </p:spPr>
        </p:pic>
        <p:pic>
          <p:nvPicPr>
            <p:cNvPr id="8" name="7 Imagen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9189" y="6804248"/>
              <a:ext cx="2216075" cy="160519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184009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40</Words>
  <Application>Microsoft Office PowerPoint</Application>
  <PresentationFormat>Presentación en pantalla (4:3)</PresentationFormat>
  <Paragraphs>23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3</cp:revision>
  <dcterms:created xsi:type="dcterms:W3CDTF">2020-10-18T23:31:28Z</dcterms:created>
  <dcterms:modified xsi:type="dcterms:W3CDTF">2020-10-19T00:32:53Z</dcterms:modified>
</cp:coreProperties>
</file>