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5E3"/>
    <a:srgbClr val="F06CB7"/>
    <a:srgbClr val="D6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DEC08-DE7B-4DCD-AA3B-4256F25E786E}" v="81" dt="2020-10-20T04:45:30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53" autoAdjust="0"/>
    <p:restoredTop sz="86337" autoAdjust="0"/>
  </p:normalViewPr>
  <p:slideViewPr>
    <p:cSldViewPr snapToGrid="0">
      <p:cViewPr>
        <p:scale>
          <a:sx n="46" d="100"/>
          <a:sy n="46" d="100"/>
        </p:scale>
        <p:origin x="1968" y="4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Torres" userId="50e5d5ff4ebc69a5" providerId="LiveId" clId="{1DFDEC08-DE7B-4DCD-AA3B-4256F25E786E}"/>
    <pc:docChg chg="addSld delSld modSld sldOrd">
      <pc:chgData name="Valeria Torres" userId="50e5d5ff4ebc69a5" providerId="LiveId" clId="{1DFDEC08-DE7B-4DCD-AA3B-4256F25E786E}" dt="2020-10-20T04:45:30.757" v="81" actId="403"/>
      <pc:docMkLst>
        <pc:docMk/>
      </pc:docMkLst>
      <pc:sldChg chg="addSp delSp modSp">
        <pc:chgData name="Valeria Torres" userId="50e5d5ff4ebc69a5" providerId="LiveId" clId="{1DFDEC08-DE7B-4DCD-AA3B-4256F25E786E}" dt="2020-10-20T04:45:30.757" v="81" actId="403"/>
        <pc:sldMkLst>
          <pc:docMk/>
          <pc:sldMk cId="919157515" sldId="256"/>
        </pc:sldMkLst>
        <pc:spChg chg="mod">
          <ac:chgData name="Valeria Torres" userId="50e5d5ff4ebc69a5" providerId="LiveId" clId="{1DFDEC08-DE7B-4DCD-AA3B-4256F25E786E}" dt="2020-10-20T04:45:30.757" v="81" actId="403"/>
          <ac:spMkLst>
            <pc:docMk/>
            <pc:sldMk cId="919157515" sldId="256"/>
            <ac:spMk id="4" creationId="{85035E45-6FC3-4F86-B27C-B6E18D2C406B}"/>
          </ac:spMkLst>
        </pc:spChg>
        <pc:spChg chg="add del mod">
          <ac:chgData name="Valeria Torres" userId="50e5d5ff4ebc69a5" providerId="LiveId" clId="{1DFDEC08-DE7B-4DCD-AA3B-4256F25E786E}" dt="2020-10-20T04:44:32.894" v="6" actId="478"/>
          <ac:spMkLst>
            <pc:docMk/>
            <pc:sldMk cId="919157515" sldId="256"/>
            <ac:spMk id="10" creationId="{DA166581-8E62-439D-A9AF-1D0DC1373DDA}"/>
          </ac:spMkLst>
        </pc:spChg>
      </pc:sldChg>
      <pc:sldChg chg="new del ord">
        <pc:chgData name="Valeria Torres" userId="50e5d5ff4ebc69a5" providerId="LiveId" clId="{1DFDEC08-DE7B-4DCD-AA3B-4256F25E786E}" dt="2020-10-20T04:43:48.952" v="3" actId="2696"/>
        <pc:sldMkLst>
          <pc:docMk/>
          <pc:sldMk cId="3062615713" sldId="260"/>
        </pc:sldMkLst>
      </pc:sldChg>
      <pc:sldChg chg="new del">
        <pc:chgData name="Valeria Torres" userId="50e5d5ff4ebc69a5" providerId="LiveId" clId="{1DFDEC08-DE7B-4DCD-AA3B-4256F25E786E}" dt="2020-10-20T04:44:22.556" v="5" actId="2696"/>
        <pc:sldMkLst>
          <pc:docMk/>
          <pc:sldMk cId="3986915594" sldId="2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0ED85-7629-45AE-8612-6204ED31140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DAE2659-4219-48D7-827C-55931AB20C73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Chicken Quiche" panose="02000600000000000000" pitchFamily="2" charset="0"/>
            </a:rPr>
            <a:t>DECALOGO DE VALORES</a:t>
          </a:r>
        </a:p>
      </dgm:t>
    </dgm:pt>
    <dgm:pt modelId="{EAA4B2DC-CE36-4B37-AF61-81FAF125692A}" type="parTrans" cxnId="{E65202B6-D643-4BD5-865A-57D42D4219B1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2638FAFD-591E-4E9C-B32E-267D788EF131}" type="sibTrans" cxnId="{E65202B6-D643-4BD5-865A-57D42D4219B1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198DA462-1453-4436-B345-1EFAB4660D2B}">
      <dgm:prSet phldrT="[Texto]"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EMPATIA: HABILIDAD QUE NOS AYUDA A CONOCER, COMPRENDER Y GESTIONAR UN RESULTADO</a:t>
          </a:r>
        </a:p>
      </dgm:t>
    </dgm:pt>
    <dgm:pt modelId="{CD83E46E-3952-48F0-9BC6-23373CF36239}" type="parTrans" cxnId="{3664DF0D-0CD4-4B36-B1A1-E4E3733E50A7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C5525402-765C-487E-8811-989F0DD69393}" type="sibTrans" cxnId="{3664DF0D-0CD4-4B36-B1A1-E4E3733E50A7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4E6EEF77-526A-44B2-941E-51F74F2E8290}">
      <dgm:prSet phldrT="[Texto]"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COMUNICACIÓN:</a:t>
          </a:r>
        </a:p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INTERCAMBIO DE INFORMACIOON ENTRE DOS O MAS PERSONAS CON EL FIN DE LLEGAR A UN ENTENDIMIENTO</a:t>
          </a:r>
        </a:p>
      </dgm:t>
    </dgm:pt>
    <dgm:pt modelId="{FDA262DF-0CB2-46F0-A5C5-4E05232F0AD2}" type="parTrans" cxnId="{D57516E0-C7A4-41CF-AE9F-96BA0AF44764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E13198CF-1885-44FC-825E-25E658E613BC}" type="sibTrans" cxnId="{D57516E0-C7A4-41CF-AE9F-96BA0AF44764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FFA4535C-81E5-4606-9E78-B7671D305ADF}">
      <dgm:prSet phldrT="[Texto]"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RESPETO: CONSIDERACION CON LA QUE SE TRATA A LAS PERSONAS, RECONOCIENDO,  ACEPTANDO, APRECIANDO Y VALORANDO SUS CUALIDADES Y NECESIDADES</a:t>
          </a:r>
        </a:p>
      </dgm:t>
    </dgm:pt>
    <dgm:pt modelId="{2473EA29-AA10-4A32-AF4C-1E0917E60DA5}" type="parTrans" cxnId="{5EE41840-92EF-4FF7-A247-61D58B50A4C7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077E0D35-7BFB-439E-8AA7-9A4C35FAAAC9}" type="sibTrans" cxnId="{5EE41840-92EF-4FF7-A247-61D58B50A4C7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DEDA9ECF-0149-49F4-B94C-7503C5AB5144}">
      <dgm:prSet phldrT="[Texto]"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MOTIVACION: DESEO INTRINSECO QUE IMPULSA A REALIZAR UNA ACTIVIDAD Y OBTENER UN RESULTADO</a:t>
          </a:r>
        </a:p>
      </dgm:t>
    </dgm:pt>
    <dgm:pt modelId="{76DCEEFA-D3F7-434D-A2D5-94E3E8158B78}" type="parTrans" cxnId="{B49E0755-7F04-4884-A783-13FDAD544CEE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43FD8630-815B-4BF0-8FC3-32529B6921B7}" type="sibTrans" cxnId="{B49E0755-7F04-4884-A783-13FDAD544CEE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AA532DA6-2B00-45C4-900F-D324DD4D6312}">
      <dgm:prSet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HONESTIDAD: VALOR DE SER LEAL, SINCERO Y DEMOSTRAR CONFIANZA. IMPLICA COHERENCIA EN LOS COMPORTAMIENTOS Y EXPRESIONES</a:t>
          </a:r>
        </a:p>
      </dgm:t>
    </dgm:pt>
    <dgm:pt modelId="{EDA5D833-2DD0-4BA5-A692-85253AFACD77}" type="parTrans" cxnId="{F0B14C7A-1CA3-44D0-A93D-AD025154CB0B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46D6C81A-3427-44B3-86C7-715EDE4EEF96}" type="sibTrans" cxnId="{F0B14C7A-1CA3-44D0-A93D-AD025154CB0B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579E30BA-25DC-43A5-BB10-EE9C269F85DF}">
      <dgm:prSet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AMOR: DEBEMOS DE TENER AMOR PARA  TODO AQUEL QUE NOS LO PIDA U OFREZCA.</a:t>
          </a:r>
        </a:p>
      </dgm:t>
    </dgm:pt>
    <dgm:pt modelId="{F3D8D790-9B77-41E5-8822-AE0CE1FAC307}" type="parTrans" cxnId="{4C24E6FB-928A-412D-9180-C836FD468522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85054B03-E7F0-4E47-A18C-9BE1B1F2F22F}" type="sibTrans" cxnId="{4C24E6FB-928A-412D-9180-C836FD468522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F7EF2270-6972-4FE4-9003-738437F0D4F3}">
      <dgm:prSet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COMPROMISO: TENEMOS QUE COMPROMETERNOS CON TODO AQUEL QUE QUEREMOS CONSEGUIR POR QUE SOLO ASI LOGRAREMOS CONSEGUIRLOS</a:t>
          </a:r>
        </a:p>
      </dgm:t>
    </dgm:pt>
    <dgm:pt modelId="{DD474A3F-34E1-41D5-A96E-50C02CB0CCAC}" type="parTrans" cxnId="{3D072E0B-9967-4735-B816-EF908D1867B8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8CA67DDF-E149-4735-9CF6-CCC02FC987C7}" type="sibTrans" cxnId="{3D072E0B-9967-4735-B816-EF908D1867B8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5B1D9C6D-8004-47E2-8DC3-A2597D5695A9}">
      <dgm:prSet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SABIDURIA: LOS CONOCIMIENTOS NOS AYUDAN A LLEVAR NUESTRO DIA A DIA CON CURIOSIDAD, CON GANAS DE APRENDER MAS Y MAS</a:t>
          </a:r>
        </a:p>
      </dgm:t>
    </dgm:pt>
    <dgm:pt modelId="{559803C2-8C49-4004-910A-529521FA6F07}" type="parTrans" cxnId="{FC80461D-F4F4-4714-9365-BF947CAE72EF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2FC046FE-9FEF-4EC3-9845-092312C097CA}" type="sibTrans" cxnId="{FC80461D-F4F4-4714-9365-BF947CAE72EF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52B0EE5A-D59D-4273-8664-9B289F52D1E9}">
      <dgm:prSet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HUMOR: EL HUMOR ES UN VALOR INDISPENSABLE, SIN HUMOR NO SE PUEDE VIVIR, YA QUE EL HUMOR ES LO QUE NOS DEJA SEGUIR ADELANTE DIA TRAS DIA</a:t>
          </a:r>
        </a:p>
      </dgm:t>
    </dgm:pt>
    <dgm:pt modelId="{EAA41C78-0A9C-4CDA-BAE4-DD17EFDADD21}" type="parTrans" cxnId="{7D5CD074-4AE8-4E92-9AD1-F079AFE34802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4ED4DE96-A083-44A1-814F-DD73977F3F30}" type="sibTrans" cxnId="{7D5CD074-4AE8-4E92-9AD1-F079AFE34802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47A28C79-A553-4724-BB3F-6625C562EAE7}">
      <dgm:prSet custT="1"/>
      <dgm:spPr/>
      <dgm:t>
        <a:bodyPr/>
        <a:lstStyle/>
        <a:p>
          <a:r>
            <a:rPr lang="es-MX" sz="800" dirty="0">
              <a:solidFill>
                <a:schemeClr val="tx1"/>
              </a:solidFill>
              <a:latin typeface="Chicken Quiche" panose="02000600000000000000" pitchFamily="2" charset="0"/>
            </a:rPr>
            <a:t>SENCILLEZ: LA SENCILLEZ ES UN VALOR QUE ANUNCIA QUE OS CONFORMAMOS CON LO QUE TENMOS Y NO TENEMOS NECESIDAD DE NINGUN TIPO DE LUJO</a:t>
          </a:r>
        </a:p>
      </dgm:t>
    </dgm:pt>
    <dgm:pt modelId="{DC299282-D5B5-45D3-9D29-802B566D7B1E}" type="parTrans" cxnId="{CD6EEF61-8056-40D8-9A30-4105F869773C}">
      <dgm:prSet/>
      <dgm:spPr/>
      <dgm:t>
        <a:bodyPr/>
        <a:lstStyle/>
        <a:p>
          <a:endParaRPr lang="es-MX" sz="2800" dirty="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17688283-89BB-4FFA-9A11-990B0BD6AAAB}" type="sibTrans" cxnId="{CD6EEF61-8056-40D8-9A30-4105F869773C}">
      <dgm:prSet/>
      <dgm:spPr/>
      <dgm:t>
        <a:bodyPr/>
        <a:lstStyle/>
        <a:p>
          <a:endParaRPr lang="es-MX" sz="2800">
            <a:solidFill>
              <a:schemeClr val="tx1"/>
            </a:solidFill>
            <a:latin typeface="Chicken Quiche" panose="02000600000000000000" pitchFamily="2" charset="0"/>
          </a:endParaRPr>
        </a:p>
      </dgm:t>
    </dgm:pt>
    <dgm:pt modelId="{8751B497-1F4A-4421-A206-D0254FACF4B6}" type="pres">
      <dgm:prSet presAssocID="{D060ED85-7629-45AE-8612-6204ED3114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55B553-13A2-4144-B476-B91696D279B4}" type="pres">
      <dgm:prSet presAssocID="{ADAE2659-4219-48D7-827C-55931AB20C73}" presName="centerShape" presStyleLbl="node0" presStyleIdx="0" presStyleCnt="1" custScaleX="136454" custScaleY="129726"/>
      <dgm:spPr/>
    </dgm:pt>
    <dgm:pt modelId="{31F8ABD1-4309-4070-80E4-E309B88A16CD}" type="pres">
      <dgm:prSet presAssocID="{CD83E46E-3952-48F0-9BC6-23373CF36239}" presName="parTrans" presStyleLbl="sibTrans2D1" presStyleIdx="0" presStyleCnt="10"/>
      <dgm:spPr/>
    </dgm:pt>
    <dgm:pt modelId="{51D4B802-ECEF-4594-8487-FB934E6B1231}" type="pres">
      <dgm:prSet presAssocID="{CD83E46E-3952-48F0-9BC6-23373CF36239}" presName="connectorText" presStyleLbl="sibTrans2D1" presStyleIdx="0" presStyleCnt="10"/>
      <dgm:spPr/>
    </dgm:pt>
    <dgm:pt modelId="{B3899DE7-B8E7-4385-97AE-F7A98E1A365D}" type="pres">
      <dgm:prSet presAssocID="{198DA462-1453-4436-B345-1EFAB4660D2B}" presName="node" presStyleLbl="node1" presStyleIdx="0" presStyleCnt="10" custScaleX="126510" custScaleY="116573">
        <dgm:presLayoutVars>
          <dgm:bulletEnabled val="1"/>
        </dgm:presLayoutVars>
      </dgm:prSet>
      <dgm:spPr/>
    </dgm:pt>
    <dgm:pt modelId="{B34D9881-5044-4962-9006-6AACD77950B2}" type="pres">
      <dgm:prSet presAssocID="{EDA5D833-2DD0-4BA5-A692-85253AFACD77}" presName="parTrans" presStyleLbl="sibTrans2D1" presStyleIdx="1" presStyleCnt="10"/>
      <dgm:spPr/>
    </dgm:pt>
    <dgm:pt modelId="{E2FCA3CA-C9C3-4327-ABD5-411A9EF77CA4}" type="pres">
      <dgm:prSet presAssocID="{EDA5D833-2DD0-4BA5-A692-85253AFACD77}" presName="connectorText" presStyleLbl="sibTrans2D1" presStyleIdx="1" presStyleCnt="10"/>
      <dgm:spPr/>
    </dgm:pt>
    <dgm:pt modelId="{DC88CF41-5600-4DA8-9A79-7A60D7952FFA}" type="pres">
      <dgm:prSet presAssocID="{AA532DA6-2B00-45C4-900F-D324DD4D6312}" presName="node" presStyleLbl="node1" presStyleIdx="1" presStyleCnt="10" custScaleX="120650" custScaleY="107642">
        <dgm:presLayoutVars>
          <dgm:bulletEnabled val="1"/>
        </dgm:presLayoutVars>
      </dgm:prSet>
      <dgm:spPr/>
    </dgm:pt>
    <dgm:pt modelId="{B0FA3D99-BE1D-49AA-95C1-804E4B8A1DE7}" type="pres">
      <dgm:prSet presAssocID="{F3D8D790-9B77-41E5-8822-AE0CE1FAC307}" presName="parTrans" presStyleLbl="sibTrans2D1" presStyleIdx="2" presStyleCnt="10"/>
      <dgm:spPr/>
    </dgm:pt>
    <dgm:pt modelId="{99145367-811F-4832-AB62-576FB7AC7E75}" type="pres">
      <dgm:prSet presAssocID="{F3D8D790-9B77-41E5-8822-AE0CE1FAC307}" presName="connectorText" presStyleLbl="sibTrans2D1" presStyleIdx="2" presStyleCnt="10"/>
      <dgm:spPr/>
    </dgm:pt>
    <dgm:pt modelId="{54BCE8E0-8D4A-4C8A-9BAA-69F94D12B239}" type="pres">
      <dgm:prSet presAssocID="{579E30BA-25DC-43A5-BB10-EE9C269F85DF}" presName="node" presStyleLbl="node1" presStyleIdx="2" presStyleCnt="10">
        <dgm:presLayoutVars>
          <dgm:bulletEnabled val="1"/>
        </dgm:presLayoutVars>
      </dgm:prSet>
      <dgm:spPr/>
    </dgm:pt>
    <dgm:pt modelId="{10F37070-064B-46AB-963C-A922864A8506}" type="pres">
      <dgm:prSet presAssocID="{DD474A3F-34E1-41D5-A96E-50C02CB0CCAC}" presName="parTrans" presStyleLbl="sibTrans2D1" presStyleIdx="3" presStyleCnt="10"/>
      <dgm:spPr/>
    </dgm:pt>
    <dgm:pt modelId="{F41EF07C-8CCD-425C-96D9-D82513A6CA9B}" type="pres">
      <dgm:prSet presAssocID="{DD474A3F-34E1-41D5-A96E-50C02CB0CCAC}" presName="connectorText" presStyleLbl="sibTrans2D1" presStyleIdx="3" presStyleCnt="10"/>
      <dgm:spPr/>
    </dgm:pt>
    <dgm:pt modelId="{472121A4-2166-4FDC-B9C6-A041BC642851}" type="pres">
      <dgm:prSet presAssocID="{F7EF2270-6972-4FE4-9003-738437F0D4F3}" presName="node" presStyleLbl="node1" presStyleIdx="3" presStyleCnt="10" custScaleX="121435" custScaleY="114626">
        <dgm:presLayoutVars>
          <dgm:bulletEnabled val="1"/>
        </dgm:presLayoutVars>
      </dgm:prSet>
      <dgm:spPr/>
    </dgm:pt>
    <dgm:pt modelId="{6B8CB0B9-36FA-4F92-A676-72C40E750DB4}" type="pres">
      <dgm:prSet presAssocID="{559803C2-8C49-4004-910A-529521FA6F07}" presName="parTrans" presStyleLbl="sibTrans2D1" presStyleIdx="4" presStyleCnt="10"/>
      <dgm:spPr/>
    </dgm:pt>
    <dgm:pt modelId="{E0BECB50-71FC-4DFD-BF4A-2F626E7D14FF}" type="pres">
      <dgm:prSet presAssocID="{559803C2-8C49-4004-910A-529521FA6F07}" presName="connectorText" presStyleLbl="sibTrans2D1" presStyleIdx="4" presStyleCnt="10"/>
      <dgm:spPr/>
    </dgm:pt>
    <dgm:pt modelId="{B1410EB7-9F81-4885-93D6-E580EDEC56C7}" type="pres">
      <dgm:prSet presAssocID="{5B1D9C6D-8004-47E2-8DC3-A2597D5695A9}" presName="node" presStyleLbl="node1" presStyleIdx="4" presStyleCnt="10" custScaleX="118041" custScaleY="112949">
        <dgm:presLayoutVars>
          <dgm:bulletEnabled val="1"/>
        </dgm:presLayoutVars>
      </dgm:prSet>
      <dgm:spPr/>
    </dgm:pt>
    <dgm:pt modelId="{C3500116-B247-4081-A0A1-F261DE42BD20}" type="pres">
      <dgm:prSet presAssocID="{EAA41C78-0A9C-4CDA-BAE4-DD17EFDADD21}" presName="parTrans" presStyleLbl="sibTrans2D1" presStyleIdx="5" presStyleCnt="10"/>
      <dgm:spPr/>
    </dgm:pt>
    <dgm:pt modelId="{286D2CA1-B0A2-4C21-9586-677725012160}" type="pres">
      <dgm:prSet presAssocID="{EAA41C78-0A9C-4CDA-BAE4-DD17EFDADD21}" presName="connectorText" presStyleLbl="sibTrans2D1" presStyleIdx="5" presStyleCnt="10"/>
      <dgm:spPr/>
    </dgm:pt>
    <dgm:pt modelId="{741C0B7A-EE1C-47C0-B2E8-57A8A4E7D3BA}" type="pres">
      <dgm:prSet presAssocID="{52B0EE5A-D59D-4273-8664-9B289F52D1E9}" presName="node" presStyleLbl="node1" presStyleIdx="5" presStyleCnt="10" custScaleX="130566" custScaleY="96219">
        <dgm:presLayoutVars>
          <dgm:bulletEnabled val="1"/>
        </dgm:presLayoutVars>
      </dgm:prSet>
      <dgm:spPr/>
    </dgm:pt>
    <dgm:pt modelId="{42F478E1-2216-416A-85A4-B6A8A1FA41F2}" type="pres">
      <dgm:prSet presAssocID="{DC299282-D5B5-45D3-9D29-802B566D7B1E}" presName="parTrans" presStyleLbl="sibTrans2D1" presStyleIdx="6" presStyleCnt="10"/>
      <dgm:spPr/>
    </dgm:pt>
    <dgm:pt modelId="{1004137B-E254-4799-BE0D-7CDA454FE082}" type="pres">
      <dgm:prSet presAssocID="{DC299282-D5B5-45D3-9D29-802B566D7B1E}" presName="connectorText" presStyleLbl="sibTrans2D1" presStyleIdx="6" presStyleCnt="10"/>
      <dgm:spPr/>
    </dgm:pt>
    <dgm:pt modelId="{525145F6-EF82-4BFD-B8CE-C1DBB4D8A15A}" type="pres">
      <dgm:prSet presAssocID="{47A28C79-A553-4724-BB3F-6625C562EAE7}" presName="node" presStyleLbl="node1" presStyleIdx="6" presStyleCnt="10" custScaleX="114396" custScaleY="109351">
        <dgm:presLayoutVars>
          <dgm:bulletEnabled val="1"/>
        </dgm:presLayoutVars>
      </dgm:prSet>
      <dgm:spPr/>
    </dgm:pt>
    <dgm:pt modelId="{170CDADC-1AC8-4559-A0E2-2FDF72A1B882}" type="pres">
      <dgm:prSet presAssocID="{FDA262DF-0CB2-46F0-A5C5-4E05232F0AD2}" presName="parTrans" presStyleLbl="sibTrans2D1" presStyleIdx="7" presStyleCnt="10"/>
      <dgm:spPr/>
    </dgm:pt>
    <dgm:pt modelId="{0BA18E0C-2ACF-4180-9E54-B79B2DC8D063}" type="pres">
      <dgm:prSet presAssocID="{FDA262DF-0CB2-46F0-A5C5-4E05232F0AD2}" presName="connectorText" presStyleLbl="sibTrans2D1" presStyleIdx="7" presStyleCnt="10"/>
      <dgm:spPr/>
    </dgm:pt>
    <dgm:pt modelId="{0E05B4FD-B43E-488D-ACAE-4B875C790E64}" type="pres">
      <dgm:prSet presAssocID="{4E6EEF77-526A-44B2-941E-51F74F2E8290}" presName="node" presStyleLbl="node1" presStyleIdx="7" presStyleCnt="10" custScaleX="111881" custScaleY="108420">
        <dgm:presLayoutVars>
          <dgm:bulletEnabled val="1"/>
        </dgm:presLayoutVars>
      </dgm:prSet>
      <dgm:spPr/>
    </dgm:pt>
    <dgm:pt modelId="{67E2B3AB-3B1F-4D4E-942F-93B03340905F}" type="pres">
      <dgm:prSet presAssocID="{2473EA29-AA10-4A32-AF4C-1E0917E60DA5}" presName="parTrans" presStyleLbl="sibTrans2D1" presStyleIdx="8" presStyleCnt="10"/>
      <dgm:spPr/>
    </dgm:pt>
    <dgm:pt modelId="{A02B8744-BA6A-401B-8529-726A17F4164E}" type="pres">
      <dgm:prSet presAssocID="{2473EA29-AA10-4A32-AF4C-1E0917E60DA5}" presName="connectorText" presStyleLbl="sibTrans2D1" presStyleIdx="8" presStyleCnt="10"/>
      <dgm:spPr/>
    </dgm:pt>
    <dgm:pt modelId="{6677FF35-BB5F-423B-9674-90BC6FBDB481}" type="pres">
      <dgm:prSet presAssocID="{FFA4535C-81E5-4606-9E78-B7671D305ADF}" presName="node" presStyleLbl="node1" presStyleIdx="8" presStyleCnt="10" custScaleX="134196" custScaleY="123236">
        <dgm:presLayoutVars>
          <dgm:bulletEnabled val="1"/>
        </dgm:presLayoutVars>
      </dgm:prSet>
      <dgm:spPr/>
    </dgm:pt>
    <dgm:pt modelId="{A3F420AD-EC59-490E-AA96-380C8732D93F}" type="pres">
      <dgm:prSet presAssocID="{76DCEEFA-D3F7-434D-A2D5-94E3E8158B78}" presName="parTrans" presStyleLbl="sibTrans2D1" presStyleIdx="9" presStyleCnt="10"/>
      <dgm:spPr/>
    </dgm:pt>
    <dgm:pt modelId="{01AEBF6F-F4EA-413E-BAAA-367E27F3C35C}" type="pres">
      <dgm:prSet presAssocID="{76DCEEFA-D3F7-434D-A2D5-94E3E8158B78}" presName="connectorText" presStyleLbl="sibTrans2D1" presStyleIdx="9" presStyleCnt="10"/>
      <dgm:spPr/>
    </dgm:pt>
    <dgm:pt modelId="{2A257F32-2228-4DDE-B7F1-F3FD560533B4}" type="pres">
      <dgm:prSet presAssocID="{DEDA9ECF-0149-49F4-B94C-7503C5AB5144}" presName="node" presStyleLbl="node1" presStyleIdx="9" presStyleCnt="10">
        <dgm:presLayoutVars>
          <dgm:bulletEnabled val="1"/>
        </dgm:presLayoutVars>
      </dgm:prSet>
      <dgm:spPr/>
    </dgm:pt>
  </dgm:ptLst>
  <dgm:cxnLst>
    <dgm:cxn modelId="{3D072E0B-9967-4735-B816-EF908D1867B8}" srcId="{ADAE2659-4219-48D7-827C-55931AB20C73}" destId="{F7EF2270-6972-4FE4-9003-738437F0D4F3}" srcOrd="3" destOrd="0" parTransId="{DD474A3F-34E1-41D5-A96E-50C02CB0CCAC}" sibTransId="{8CA67DDF-E149-4735-9CF6-CCC02FC987C7}"/>
    <dgm:cxn modelId="{3664DF0D-0CD4-4B36-B1A1-E4E3733E50A7}" srcId="{ADAE2659-4219-48D7-827C-55931AB20C73}" destId="{198DA462-1453-4436-B345-1EFAB4660D2B}" srcOrd="0" destOrd="0" parTransId="{CD83E46E-3952-48F0-9BC6-23373CF36239}" sibTransId="{C5525402-765C-487E-8811-989F0DD69393}"/>
    <dgm:cxn modelId="{D1CDE711-2C2A-43DF-934B-6E2C5EDAABD8}" type="presOf" srcId="{EAA41C78-0A9C-4CDA-BAE4-DD17EFDADD21}" destId="{286D2CA1-B0A2-4C21-9586-677725012160}" srcOrd="1" destOrd="0" presId="urn:microsoft.com/office/officeart/2005/8/layout/radial5"/>
    <dgm:cxn modelId="{4F394B14-837E-4A50-B4AE-7347BFADC469}" type="presOf" srcId="{DD474A3F-34E1-41D5-A96E-50C02CB0CCAC}" destId="{10F37070-064B-46AB-963C-A922864A8506}" srcOrd="0" destOrd="0" presId="urn:microsoft.com/office/officeart/2005/8/layout/radial5"/>
    <dgm:cxn modelId="{74F38719-8454-4A0B-81F3-E1F0A8FFE925}" type="presOf" srcId="{DC299282-D5B5-45D3-9D29-802B566D7B1E}" destId="{1004137B-E254-4799-BE0D-7CDA454FE082}" srcOrd="1" destOrd="0" presId="urn:microsoft.com/office/officeart/2005/8/layout/radial5"/>
    <dgm:cxn modelId="{FC80461D-F4F4-4714-9365-BF947CAE72EF}" srcId="{ADAE2659-4219-48D7-827C-55931AB20C73}" destId="{5B1D9C6D-8004-47E2-8DC3-A2597D5695A9}" srcOrd="4" destOrd="0" parTransId="{559803C2-8C49-4004-910A-529521FA6F07}" sibTransId="{2FC046FE-9FEF-4EC3-9845-092312C097CA}"/>
    <dgm:cxn modelId="{B6EFFB1D-77A6-434C-ABB2-281CE2909BE8}" type="presOf" srcId="{559803C2-8C49-4004-910A-529521FA6F07}" destId="{6B8CB0B9-36FA-4F92-A676-72C40E750DB4}" srcOrd="0" destOrd="0" presId="urn:microsoft.com/office/officeart/2005/8/layout/radial5"/>
    <dgm:cxn modelId="{577C1E25-2411-40E9-B6AF-A00B0FD541AE}" type="presOf" srcId="{AA532DA6-2B00-45C4-900F-D324DD4D6312}" destId="{DC88CF41-5600-4DA8-9A79-7A60D7952FFA}" srcOrd="0" destOrd="0" presId="urn:microsoft.com/office/officeart/2005/8/layout/radial5"/>
    <dgm:cxn modelId="{67FEB33D-7EA5-4613-9A43-2A8E2446D211}" type="presOf" srcId="{DEDA9ECF-0149-49F4-B94C-7503C5AB5144}" destId="{2A257F32-2228-4DDE-B7F1-F3FD560533B4}" srcOrd="0" destOrd="0" presId="urn:microsoft.com/office/officeart/2005/8/layout/radial5"/>
    <dgm:cxn modelId="{5EE41840-92EF-4FF7-A247-61D58B50A4C7}" srcId="{ADAE2659-4219-48D7-827C-55931AB20C73}" destId="{FFA4535C-81E5-4606-9E78-B7671D305ADF}" srcOrd="8" destOrd="0" parTransId="{2473EA29-AA10-4A32-AF4C-1E0917E60DA5}" sibTransId="{077E0D35-7BFB-439E-8AA7-9A4C35FAAAC9}"/>
    <dgm:cxn modelId="{0A97085C-B250-4C67-B56A-71372146BF80}" type="presOf" srcId="{F3D8D790-9B77-41E5-8822-AE0CE1FAC307}" destId="{99145367-811F-4832-AB62-576FB7AC7E75}" srcOrd="1" destOrd="0" presId="urn:microsoft.com/office/officeart/2005/8/layout/radial5"/>
    <dgm:cxn modelId="{CD6EEF61-8056-40D8-9A30-4105F869773C}" srcId="{ADAE2659-4219-48D7-827C-55931AB20C73}" destId="{47A28C79-A553-4724-BB3F-6625C562EAE7}" srcOrd="6" destOrd="0" parTransId="{DC299282-D5B5-45D3-9D29-802B566D7B1E}" sibTransId="{17688283-89BB-4FFA-9A11-990B0BD6AAAB}"/>
    <dgm:cxn modelId="{0A68BB44-359A-4F8A-A74D-29F44A0D4A0F}" type="presOf" srcId="{579E30BA-25DC-43A5-BB10-EE9C269F85DF}" destId="{54BCE8E0-8D4A-4C8A-9BAA-69F94D12B239}" srcOrd="0" destOrd="0" presId="urn:microsoft.com/office/officeart/2005/8/layout/radial5"/>
    <dgm:cxn modelId="{F63DCB45-9A19-4C18-B117-56278D9B5AD1}" type="presOf" srcId="{F7EF2270-6972-4FE4-9003-738437F0D4F3}" destId="{472121A4-2166-4FDC-B9C6-A041BC642851}" srcOrd="0" destOrd="0" presId="urn:microsoft.com/office/officeart/2005/8/layout/radial5"/>
    <dgm:cxn modelId="{3573CD46-807F-4130-9B28-13B79E01A7B8}" type="presOf" srcId="{FDA262DF-0CB2-46F0-A5C5-4E05232F0AD2}" destId="{170CDADC-1AC8-4559-A0E2-2FDF72A1B882}" srcOrd="0" destOrd="0" presId="urn:microsoft.com/office/officeart/2005/8/layout/radial5"/>
    <dgm:cxn modelId="{DDE0D667-EC86-4E46-B286-37EAB772B3BA}" type="presOf" srcId="{52B0EE5A-D59D-4273-8664-9B289F52D1E9}" destId="{741C0B7A-EE1C-47C0-B2E8-57A8A4E7D3BA}" srcOrd="0" destOrd="0" presId="urn:microsoft.com/office/officeart/2005/8/layout/radial5"/>
    <dgm:cxn modelId="{4E1BD469-6562-4C09-BFA6-C20668016264}" type="presOf" srcId="{F3D8D790-9B77-41E5-8822-AE0CE1FAC307}" destId="{B0FA3D99-BE1D-49AA-95C1-804E4B8A1DE7}" srcOrd="0" destOrd="0" presId="urn:microsoft.com/office/officeart/2005/8/layout/radial5"/>
    <dgm:cxn modelId="{5BA26D4A-2F8E-4159-87F9-9FB827BE1F7D}" type="presOf" srcId="{EDA5D833-2DD0-4BA5-A692-85253AFACD77}" destId="{B34D9881-5044-4962-9006-6AACD77950B2}" srcOrd="0" destOrd="0" presId="urn:microsoft.com/office/officeart/2005/8/layout/radial5"/>
    <dgm:cxn modelId="{FBDD826A-9E0C-4D60-B503-89B039AA1C49}" type="presOf" srcId="{559803C2-8C49-4004-910A-529521FA6F07}" destId="{E0BECB50-71FC-4DFD-BF4A-2F626E7D14FF}" srcOrd="1" destOrd="0" presId="urn:microsoft.com/office/officeart/2005/8/layout/radial5"/>
    <dgm:cxn modelId="{93CE266D-42FC-4B64-9C18-C462FCB46B90}" type="presOf" srcId="{4E6EEF77-526A-44B2-941E-51F74F2E8290}" destId="{0E05B4FD-B43E-488D-ACAE-4B875C790E64}" srcOrd="0" destOrd="0" presId="urn:microsoft.com/office/officeart/2005/8/layout/radial5"/>
    <dgm:cxn modelId="{7D5CD074-4AE8-4E92-9AD1-F079AFE34802}" srcId="{ADAE2659-4219-48D7-827C-55931AB20C73}" destId="{52B0EE5A-D59D-4273-8664-9B289F52D1E9}" srcOrd="5" destOrd="0" parTransId="{EAA41C78-0A9C-4CDA-BAE4-DD17EFDADD21}" sibTransId="{4ED4DE96-A083-44A1-814F-DD73977F3F30}"/>
    <dgm:cxn modelId="{B49E0755-7F04-4884-A783-13FDAD544CEE}" srcId="{ADAE2659-4219-48D7-827C-55931AB20C73}" destId="{DEDA9ECF-0149-49F4-B94C-7503C5AB5144}" srcOrd="9" destOrd="0" parTransId="{76DCEEFA-D3F7-434D-A2D5-94E3E8158B78}" sibTransId="{43FD8630-815B-4BF0-8FC3-32529B6921B7}"/>
    <dgm:cxn modelId="{0CBCAE57-7A3F-48A2-B824-59B13A645645}" type="presOf" srcId="{CD83E46E-3952-48F0-9BC6-23373CF36239}" destId="{31F8ABD1-4309-4070-80E4-E309B88A16CD}" srcOrd="0" destOrd="0" presId="urn:microsoft.com/office/officeart/2005/8/layout/radial5"/>
    <dgm:cxn modelId="{F0B14C7A-1CA3-44D0-A93D-AD025154CB0B}" srcId="{ADAE2659-4219-48D7-827C-55931AB20C73}" destId="{AA532DA6-2B00-45C4-900F-D324DD4D6312}" srcOrd="1" destOrd="0" parTransId="{EDA5D833-2DD0-4BA5-A692-85253AFACD77}" sibTransId="{46D6C81A-3427-44B3-86C7-715EDE4EEF96}"/>
    <dgm:cxn modelId="{3A742387-1175-4FD9-AB86-35624370074F}" type="presOf" srcId="{ADAE2659-4219-48D7-827C-55931AB20C73}" destId="{D855B553-13A2-4144-B476-B91696D279B4}" srcOrd="0" destOrd="0" presId="urn:microsoft.com/office/officeart/2005/8/layout/radial5"/>
    <dgm:cxn modelId="{465A3387-40FA-4AC8-8319-76EDE247FCC5}" type="presOf" srcId="{2473EA29-AA10-4A32-AF4C-1E0917E60DA5}" destId="{67E2B3AB-3B1F-4D4E-942F-93B03340905F}" srcOrd="0" destOrd="0" presId="urn:microsoft.com/office/officeart/2005/8/layout/radial5"/>
    <dgm:cxn modelId="{A85EC38A-D426-4B53-AB8B-37B364016C19}" type="presOf" srcId="{DC299282-D5B5-45D3-9D29-802B566D7B1E}" destId="{42F478E1-2216-416A-85A4-B6A8A1FA41F2}" srcOrd="0" destOrd="0" presId="urn:microsoft.com/office/officeart/2005/8/layout/radial5"/>
    <dgm:cxn modelId="{A120D7A2-59BE-4FFD-894A-A7E39F4A30F8}" type="presOf" srcId="{CD83E46E-3952-48F0-9BC6-23373CF36239}" destId="{51D4B802-ECEF-4594-8487-FB934E6B1231}" srcOrd="1" destOrd="0" presId="urn:microsoft.com/office/officeart/2005/8/layout/radial5"/>
    <dgm:cxn modelId="{9F7584A6-2D07-462C-ABD3-66621C0D2A84}" type="presOf" srcId="{EDA5D833-2DD0-4BA5-A692-85253AFACD77}" destId="{E2FCA3CA-C9C3-4327-ABD5-411A9EF77CA4}" srcOrd="1" destOrd="0" presId="urn:microsoft.com/office/officeart/2005/8/layout/radial5"/>
    <dgm:cxn modelId="{F1F506AA-7170-47EC-97AD-3E1D42074C33}" type="presOf" srcId="{76DCEEFA-D3F7-434D-A2D5-94E3E8158B78}" destId="{A3F420AD-EC59-490E-AA96-380C8732D93F}" srcOrd="0" destOrd="0" presId="urn:microsoft.com/office/officeart/2005/8/layout/radial5"/>
    <dgm:cxn modelId="{537AA2AF-11B1-4463-9869-E06119F01604}" type="presOf" srcId="{198DA462-1453-4436-B345-1EFAB4660D2B}" destId="{B3899DE7-B8E7-4385-97AE-F7A98E1A365D}" srcOrd="0" destOrd="0" presId="urn:microsoft.com/office/officeart/2005/8/layout/radial5"/>
    <dgm:cxn modelId="{E65202B6-D643-4BD5-865A-57D42D4219B1}" srcId="{D060ED85-7629-45AE-8612-6204ED311400}" destId="{ADAE2659-4219-48D7-827C-55931AB20C73}" srcOrd="0" destOrd="0" parTransId="{EAA4B2DC-CE36-4B37-AF61-81FAF125692A}" sibTransId="{2638FAFD-591E-4E9C-B32E-267D788EF131}"/>
    <dgm:cxn modelId="{923A4BB7-962A-492F-AF28-7D09837E58FF}" type="presOf" srcId="{FDA262DF-0CB2-46F0-A5C5-4E05232F0AD2}" destId="{0BA18E0C-2ACF-4180-9E54-B79B2DC8D063}" srcOrd="1" destOrd="0" presId="urn:microsoft.com/office/officeart/2005/8/layout/radial5"/>
    <dgm:cxn modelId="{617741BC-34B6-4B10-9B41-11CEDC3DC092}" type="presOf" srcId="{5B1D9C6D-8004-47E2-8DC3-A2597D5695A9}" destId="{B1410EB7-9F81-4885-93D6-E580EDEC56C7}" srcOrd="0" destOrd="0" presId="urn:microsoft.com/office/officeart/2005/8/layout/radial5"/>
    <dgm:cxn modelId="{7FE45BC1-3ED3-47E5-B3A1-0F31B02B0E87}" type="presOf" srcId="{47A28C79-A553-4724-BB3F-6625C562EAE7}" destId="{525145F6-EF82-4BFD-B8CE-C1DBB4D8A15A}" srcOrd="0" destOrd="0" presId="urn:microsoft.com/office/officeart/2005/8/layout/radial5"/>
    <dgm:cxn modelId="{2732B1C4-91A2-4771-A856-D8C7685B4D86}" type="presOf" srcId="{DD474A3F-34E1-41D5-A96E-50C02CB0CCAC}" destId="{F41EF07C-8CCD-425C-96D9-D82513A6CA9B}" srcOrd="1" destOrd="0" presId="urn:microsoft.com/office/officeart/2005/8/layout/radial5"/>
    <dgm:cxn modelId="{B89B19D2-AD01-4379-BECE-D7421010EC36}" type="presOf" srcId="{FFA4535C-81E5-4606-9E78-B7671D305ADF}" destId="{6677FF35-BB5F-423B-9674-90BC6FBDB481}" srcOrd="0" destOrd="0" presId="urn:microsoft.com/office/officeart/2005/8/layout/radial5"/>
    <dgm:cxn modelId="{C8B240D8-EBF0-4D58-A99D-5DFEBF7C50F4}" type="presOf" srcId="{2473EA29-AA10-4A32-AF4C-1E0917E60DA5}" destId="{A02B8744-BA6A-401B-8529-726A17F4164E}" srcOrd="1" destOrd="0" presId="urn:microsoft.com/office/officeart/2005/8/layout/radial5"/>
    <dgm:cxn modelId="{C0FD06DB-E175-42F3-8F15-CCC751A67483}" type="presOf" srcId="{D060ED85-7629-45AE-8612-6204ED311400}" destId="{8751B497-1F4A-4421-A206-D0254FACF4B6}" srcOrd="0" destOrd="0" presId="urn:microsoft.com/office/officeart/2005/8/layout/radial5"/>
    <dgm:cxn modelId="{D57516E0-C7A4-41CF-AE9F-96BA0AF44764}" srcId="{ADAE2659-4219-48D7-827C-55931AB20C73}" destId="{4E6EEF77-526A-44B2-941E-51F74F2E8290}" srcOrd="7" destOrd="0" parTransId="{FDA262DF-0CB2-46F0-A5C5-4E05232F0AD2}" sibTransId="{E13198CF-1885-44FC-825E-25E658E613BC}"/>
    <dgm:cxn modelId="{3C6381E7-6B31-4828-BEE6-416BBDF6C57C}" type="presOf" srcId="{EAA41C78-0A9C-4CDA-BAE4-DD17EFDADD21}" destId="{C3500116-B247-4081-A0A1-F261DE42BD20}" srcOrd="0" destOrd="0" presId="urn:microsoft.com/office/officeart/2005/8/layout/radial5"/>
    <dgm:cxn modelId="{14F2CCED-9AFC-47D1-87CC-C89DB263B2EA}" type="presOf" srcId="{76DCEEFA-D3F7-434D-A2D5-94E3E8158B78}" destId="{01AEBF6F-F4EA-413E-BAAA-367E27F3C35C}" srcOrd="1" destOrd="0" presId="urn:microsoft.com/office/officeart/2005/8/layout/radial5"/>
    <dgm:cxn modelId="{4C24E6FB-928A-412D-9180-C836FD468522}" srcId="{ADAE2659-4219-48D7-827C-55931AB20C73}" destId="{579E30BA-25DC-43A5-BB10-EE9C269F85DF}" srcOrd="2" destOrd="0" parTransId="{F3D8D790-9B77-41E5-8822-AE0CE1FAC307}" sibTransId="{85054B03-E7F0-4E47-A18C-9BE1B1F2F22F}"/>
    <dgm:cxn modelId="{220A6F42-CC95-4F24-8184-DA4A23E8247D}" type="presParOf" srcId="{8751B497-1F4A-4421-A206-D0254FACF4B6}" destId="{D855B553-13A2-4144-B476-B91696D279B4}" srcOrd="0" destOrd="0" presId="urn:microsoft.com/office/officeart/2005/8/layout/radial5"/>
    <dgm:cxn modelId="{AE0F66B9-E88C-453C-9A6A-D2B43DF840A3}" type="presParOf" srcId="{8751B497-1F4A-4421-A206-D0254FACF4B6}" destId="{31F8ABD1-4309-4070-80E4-E309B88A16CD}" srcOrd="1" destOrd="0" presId="urn:microsoft.com/office/officeart/2005/8/layout/radial5"/>
    <dgm:cxn modelId="{9AE9E662-8518-453C-B255-209BE0B764FE}" type="presParOf" srcId="{31F8ABD1-4309-4070-80E4-E309B88A16CD}" destId="{51D4B802-ECEF-4594-8487-FB934E6B1231}" srcOrd="0" destOrd="0" presId="urn:microsoft.com/office/officeart/2005/8/layout/radial5"/>
    <dgm:cxn modelId="{68C3BFA2-499B-4563-94EF-6B8FC6FBDC19}" type="presParOf" srcId="{8751B497-1F4A-4421-A206-D0254FACF4B6}" destId="{B3899DE7-B8E7-4385-97AE-F7A98E1A365D}" srcOrd="2" destOrd="0" presId="urn:microsoft.com/office/officeart/2005/8/layout/radial5"/>
    <dgm:cxn modelId="{DA7C09C0-7CA1-41C2-9C78-6E174E115788}" type="presParOf" srcId="{8751B497-1F4A-4421-A206-D0254FACF4B6}" destId="{B34D9881-5044-4962-9006-6AACD77950B2}" srcOrd="3" destOrd="0" presId="urn:microsoft.com/office/officeart/2005/8/layout/radial5"/>
    <dgm:cxn modelId="{AC7F8DFD-1EAC-420A-B657-F823027B8514}" type="presParOf" srcId="{B34D9881-5044-4962-9006-6AACD77950B2}" destId="{E2FCA3CA-C9C3-4327-ABD5-411A9EF77CA4}" srcOrd="0" destOrd="0" presId="urn:microsoft.com/office/officeart/2005/8/layout/radial5"/>
    <dgm:cxn modelId="{1F418D0D-7A5E-44A4-9D52-590C628B0FF6}" type="presParOf" srcId="{8751B497-1F4A-4421-A206-D0254FACF4B6}" destId="{DC88CF41-5600-4DA8-9A79-7A60D7952FFA}" srcOrd="4" destOrd="0" presId="urn:microsoft.com/office/officeart/2005/8/layout/radial5"/>
    <dgm:cxn modelId="{815B380D-9063-4821-A8F7-6DF21A4B0623}" type="presParOf" srcId="{8751B497-1F4A-4421-A206-D0254FACF4B6}" destId="{B0FA3D99-BE1D-49AA-95C1-804E4B8A1DE7}" srcOrd="5" destOrd="0" presId="urn:microsoft.com/office/officeart/2005/8/layout/radial5"/>
    <dgm:cxn modelId="{FEE4267D-90C2-431D-8748-5CD5E09CE24C}" type="presParOf" srcId="{B0FA3D99-BE1D-49AA-95C1-804E4B8A1DE7}" destId="{99145367-811F-4832-AB62-576FB7AC7E75}" srcOrd="0" destOrd="0" presId="urn:microsoft.com/office/officeart/2005/8/layout/radial5"/>
    <dgm:cxn modelId="{82B5FB2D-86B9-4DE5-AA68-788F9E01A8B0}" type="presParOf" srcId="{8751B497-1F4A-4421-A206-D0254FACF4B6}" destId="{54BCE8E0-8D4A-4C8A-9BAA-69F94D12B239}" srcOrd="6" destOrd="0" presId="urn:microsoft.com/office/officeart/2005/8/layout/radial5"/>
    <dgm:cxn modelId="{53013CAD-033F-44B1-8F2B-9416F5BF2D74}" type="presParOf" srcId="{8751B497-1F4A-4421-A206-D0254FACF4B6}" destId="{10F37070-064B-46AB-963C-A922864A8506}" srcOrd="7" destOrd="0" presId="urn:microsoft.com/office/officeart/2005/8/layout/radial5"/>
    <dgm:cxn modelId="{52911A56-BBAD-40B1-96F1-8C203BEDD1B5}" type="presParOf" srcId="{10F37070-064B-46AB-963C-A922864A8506}" destId="{F41EF07C-8CCD-425C-96D9-D82513A6CA9B}" srcOrd="0" destOrd="0" presId="urn:microsoft.com/office/officeart/2005/8/layout/radial5"/>
    <dgm:cxn modelId="{E04EE866-CC18-40A2-A840-7CC1560B5C76}" type="presParOf" srcId="{8751B497-1F4A-4421-A206-D0254FACF4B6}" destId="{472121A4-2166-4FDC-B9C6-A041BC642851}" srcOrd="8" destOrd="0" presId="urn:microsoft.com/office/officeart/2005/8/layout/radial5"/>
    <dgm:cxn modelId="{F4F8C616-EB46-492C-BFCC-7BA9ABD45E9C}" type="presParOf" srcId="{8751B497-1F4A-4421-A206-D0254FACF4B6}" destId="{6B8CB0B9-36FA-4F92-A676-72C40E750DB4}" srcOrd="9" destOrd="0" presId="urn:microsoft.com/office/officeart/2005/8/layout/radial5"/>
    <dgm:cxn modelId="{AFBEE7A0-685B-4AA5-AF68-9F64C67D5CD4}" type="presParOf" srcId="{6B8CB0B9-36FA-4F92-A676-72C40E750DB4}" destId="{E0BECB50-71FC-4DFD-BF4A-2F626E7D14FF}" srcOrd="0" destOrd="0" presId="urn:microsoft.com/office/officeart/2005/8/layout/radial5"/>
    <dgm:cxn modelId="{76EE5C79-12A8-4C7E-B5C9-02C9717F68B8}" type="presParOf" srcId="{8751B497-1F4A-4421-A206-D0254FACF4B6}" destId="{B1410EB7-9F81-4885-93D6-E580EDEC56C7}" srcOrd="10" destOrd="0" presId="urn:microsoft.com/office/officeart/2005/8/layout/radial5"/>
    <dgm:cxn modelId="{FDF45510-B51C-45F2-9253-F8D58123C0BE}" type="presParOf" srcId="{8751B497-1F4A-4421-A206-D0254FACF4B6}" destId="{C3500116-B247-4081-A0A1-F261DE42BD20}" srcOrd="11" destOrd="0" presId="urn:microsoft.com/office/officeart/2005/8/layout/radial5"/>
    <dgm:cxn modelId="{B3CD414A-18BF-4AC4-8AE7-59D5F5756F48}" type="presParOf" srcId="{C3500116-B247-4081-A0A1-F261DE42BD20}" destId="{286D2CA1-B0A2-4C21-9586-677725012160}" srcOrd="0" destOrd="0" presId="urn:microsoft.com/office/officeart/2005/8/layout/radial5"/>
    <dgm:cxn modelId="{5C2195B7-7348-4C80-9E4F-1BED3700EA42}" type="presParOf" srcId="{8751B497-1F4A-4421-A206-D0254FACF4B6}" destId="{741C0B7A-EE1C-47C0-B2E8-57A8A4E7D3BA}" srcOrd="12" destOrd="0" presId="urn:microsoft.com/office/officeart/2005/8/layout/radial5"/>
    <dgm:cxn modelId="{970A6EC9-4BC0-4756-A2AC-6E2657ED6A17}" type="presParOf" srcId="{8751B497-1F4A-4421-A206-D0254FACF4B6}" destId="{42F478E1-2216-416A-85A4-B6A8A1FA41F2}" srcOrd="13" destOrd="0" presId="urn:microsoft.com/office/officeart/2005/8/layout/radial5"/>
    <dgm:cxn modelId="{97C1E01E-CC5D-4D16-85BE-F12ED3E9CDF0}" type="presParOf" srcId="{42F478E1-2216-416A-85A4-B6A8A1FA41F2}" destId="{1004137B-E254-4799-BE0D-7CDA454FE082}" srcOrd="0" destOrd="0" presId="urn:microsoft.com/office/officeart/2005/8/layout/radial5"/>
    <dgm:cxn modelId="{6E925398-3767-44F1-92D1-15A5DED520EB}" type="presParOf" srcId="{8751B497-1F4A-4421-A206-D0254FACF4B6}" destId="{525145F6-EF82-4BFD-B8CE-C1DBB4D8A15A}" srcOrd="14" destOrd="0" presId="urn:microsoft.com/office/officeart/2005/8/layout/radial5"/>
    <dgm:cxn modelId="{F71B9761-3973-4F76-9FA8-55EBC6E47BDE}" type="presParOf" srcId="{8751B497-1F4A-4421-A206-D0254FACF4B6}" destId="{170CDADC-1AC8-4559-A0E2-2FDF72A1B882}" srcOrd="15" destOrd="0" presId="urn:microsoft.com/office/officeart/2005/8/layout/radial5"/>
    <dgm:cxn modelId="{1EED377A-C42D-4E7D-8FF4-59E3D49BB0BE}" type="presParOf" srcId="{170CDADC-1AC8-4559-A0E2-2FDF72A1B882}" destId="{0BA18E0C-2ACF-4180-9E54-B79B2DC8D063}" srcOrd="0" destOrd="0" presId="urn:microsoft.com/office/officeart/2005/8/layout/radial5"/>
    <dgm:cxn modelId="{F85F4CBB-0AEC-426B-A0D5-C5C98DC0DE1B}" type="presParOf" srcId="{8751B497-1F4A-4421-A206-D0254FACF4B6}" destId="{0E05B4FD-B43E-488D-ACAE-4B875C790E64}" srcOrd="16" destOrd="0" presId="urn:microsoft.com/office/officeart/2005/8/layout/radial5"/>
    <dgm:cxn modelId="{AB5B5AB5-6AD7-4B7A-8A42-845EA3342F91}" type="presParOf" srcId="{8751B497-1F4A-4421-A206-D0254FACF4B6}" destId="{67E2B3AB-3B1F-4D4E-942F-93B03340905F}" srcOrd="17" destOrd="0" presId="urn:microsoft.com/office/officeart/2005/8/layout/radial5"/>
    <dgm:cxn modelId="{8EF8DE7B-74C8-45EF-9551-B22367F7C504}" type="presParOf" srcId="{67E2B3AB-3B1F-4D4E-942F-93B03340905F}" destId="{A02B8744-BA6A-401B-8529-726A17F4164E}" srcOrd="0" destOrd="0" presId="urn:microsoft.com/office/officeart/2005/8/layout/radial5"/>
    <dgm:cxn modelId="{B82CCE86-CD6C-4C99-B8AB-D202AC88D37E}" type="presParOf" srcId="{8751B497-1F4A-4421-A206-D0254FACF4B6}" destId="{6677FF35-BB5F-423B-9674-90BC6FBDB481}" srcOrd="18" destOrd="0" presId="urn:microsoft.com/office/officeart/2005/8/layout/radial5"/>
    <dgm:cxn modelId="{435ACE12-CE57-47A1-9BB0-E9BEF349ED22}" type="presParOf" srcId="{8751B497-1F4A-4421-A206-D0254FACF4B6}" destId="{A3F420AD-EC59-490E-AA96-380C8732D93F}" srcOrd="19" destOrd="0" presId="urn:microsoft.com/office/officeart/2005/8/layout/radial5"/>
    <dgm:cxn modelId="{1353A231-FFAD-47DE-B344-304961B72273}" type="presParOf" srcId="{A3F420AD-EC59-490E-AA96-380C8732D93F}" destId="{01AEBF6F-F4EA-413E-BAAA-367E27F3C35C}" srcOrd="0" destOrd="0" presId="urn:microsoft.com/office/officeart/2005/8/layout/radial5"/>
    <dgm:cxn modelId="{4AF2E654-088E-42EA-9B44-B75F447E94DE}" type="presParOf" srcId="{8751B497-1F4A-4421-A206-D0254FACF4B6}" destId="{2A257F32-2228-4DDE-B7F1-F3FD560533B4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84261-C3F8-4F03-9248-0E3E79DD330B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2DBC6BB-B6AD-4532-8A1B-1FE751ECA80F}">
      <dgm:prSet phldrT="[Texto]"/>
      <dgm:spPr>
        <a:solidFill>
          <a:srgbClr val="F06CB7"/>
        </a:solidFill>
      </dgm:spPr>
      <dgm:t>
        <a:bodyPr/>
        <a:lstStyle/>
        <a:p>
          <a:r>
            <a:rPr lang="es-MX" dirty="0"/>
            <a:t>Corto plazo</a:t>
          </a:r>
        </a:p>
      </dgm:t>
    </dgm:pt>
    <dgm:pt modelId="{ECB85C96-1463-41CE-9743-0099431DD155}" type="parTrans" cxnId="{B4DA3490-A4D0-4083-BD95-19A4DF571DBE}">
      <dgm:prSet/>
      <dgm:spPr/>
      <dgm:t>
        <a:bodyPr/>
        <a:lstStyle/>
        <a:p>
          <a:endParaRPr lang="es-MX"/>
        </a:p>
      </dgm:t>
    </dgm:pt>
    <dgm:pt modelId="{B947EBFD-398F-4A47-8787-A6A66A50F547}" type="sibTrans" cxnId="{B4DA3490-A4D0-4083-BD95-19A4DF571DBE}">
      <dgm:prSet/>
      <dgm:spPr/>
      <dgm:t>
        <a:bodyPr/>
        <a:lstStyle/>
        <a:p>
          <a:endParaRPr lang="es-MX"/>
        </a:p>
      </dgm:t>
    </dgm:pt>
    <dgm:pt modelId="{6AFE8E57-AEBD-4B28-8C70-64764833BCCA}" type="asst">
      <dgm:prSet phldrT="[Texto]"/>
      <dgm:spPr/>
      <dgm:t>
        <a:bodyPr/>
        <a:lstStyle/>
        <a:p>
          <a:r>
            <a:rPr lang="es-MX" dirty="0"/>
            <a:t>Terminar mis cursos de primer año</a:t>
          </a:r>
        </a:p>
      </dgm:t>
    </dgm:pt>
    <dgm:pt modelId="{B7C6329F-AA14-4986-B81C-0D380207417C}" type="parTrans" cxnId="{3554FB39-2C35-4B3E-B44B-299830C4F99D}">
      <dgm:prSet/>
      <dgm:spPr/>
      <dgm:t>
        <a:bodyPr/>
        <a:lstStyle/>
        <a:p>
          <a:endParaRPr lang="es-MX"/>
        </a:p>
      </dgm:t>
    </dgm:pt>
    <dgm:pt modelId="{5D3C7401-5A3C-419A-91D8-16FD19E2BA67}" type="sibTrans" cxnId="{3554FB39-2C35-4B3E-B44B-299830C4F99D}">
      <dgm:prSet/>
      <dgm:spPr/>
      <dgm:t>
        <a:bodyPr/>
        <a:lstStyle/>
        <a:p>
          <a:endParaRPr lang="es-MX"/>
        </a:p>
      </dgm:t>
    </dgm:pt>
    <dgm:pt modelId="{794080BE-BA84-4BB0-972E-43CC886D4D43}">
      <dgm:prSet/>
      <dgm:spPr/>
      <dgm:t>
        <a:bodyPr/>
        <a:lstStyle/>
        <a:p>
          <a:r>
            <a:rPr lang="es-MX" dirty="0"/>
            <a:t>Largo</a:t>
          </a:r>
        </a:p>
        <a:p>
          <a:r>
            <a:rPr lang="es-MX" dirty="0"/>
            <a:t>plazo</a:t>
          </a:r>
        </a:p>
      </dgm:t>
    </dgm:pt>
    <dgm:pt modelId="{E0979CF5-FF34-48FD-A711-8588A7E5AAC9}" type="parTrans" cxnId="{B78DB91E-E333-4C26-A0AB-A2F5239C4678}">
      <dgm:prSet/>
      <dgm:spPr/>
      <dgm:t>
        <a:bodyPr/>
        <a:lstStyle/>
        <a:p>
          <a:endParaRPr lang="es-MX"/>
        </a:p>
      </dgm:t>
    </dgm:pt>
    <dgm:pt modelId="{723D957D-6BEA-4100-889F-9350A7C1427F}" type="sibTrans" cxnId="{B78DB91E-E333-4C26-A0AB-A2F5239C4678}">
      <dgm:prSet/>
      <dgm:spPr/>
      <dgm:t>
        <a:bodyPr/>
        <a:lstStyle/>
        <a:p>
          <a:endParaRPr lang="es-MX"/>
        </a:p>
      </dgm:t>
    </dgm:pt>
    <dgm:pt modelId="{755F31E7-B8C5-43ED-BD95-E5756211888E}" type="asst">
      <dgm:prSet phldrT="[Texto]"/>
      <dgm:spPr/>
      <dgm:t>
        <a:bodyPr/>
        <a:lstStyle/>
        <a:p>
          <a:r>
            <a:rPr lang="es-MX" dirty="0"/>
            <a:t>Aprender a manejar</a:t>
          </a:r>
        </a:p>
      </dgm:t>
    </dgm:pt>
    <dgm:pt modelId="{67252B5F-026E-4D81-82DD-28E9D7F9A232}" type="parTrans" cxnId="{7456D35F-0A93-4397-8544-8CC8F71240FD}">
      <dgm:prSet/>
      <dgm:spPr/>
      <dgm:t>
        <a:bodyPr/>
        <a:lstStyle/>
        <a:p>
          <a:endParaRPr lang="es-MX"/>
        </a:p>
      </dgm:t>
    </dgm:pt>
    <dgm:pt modelId="{490C572A-24B4-492F-AC29-5B8E78DECE79}" type="sibTrans" cxnId="{7456D35F-0A93-4397-8544-8CC8F71240FD}">
      <dgm:prSet/>
      <dgm:spPr/>
      <dgm:t>
        <a:bodyPr/>
        <a:lstStyle/>
        <a:p>
          <a:endParaRPr lang="es-MX"/>
        </a:p>
      </dgm:t>
    </dgm:pt>
    <dgm:pt modelId="{1C0254C0-9EDB-4BE0-BD5A-0747D049B563}" type="asst">
      <dgm:prSet phldrT="[Texto]"/>
      <dgm:spPr/>
      <dgm:t>
        <a:bodyPr/>
        <a:lstStyle/>
        <a:p>
          <a:r>
            <a:rPr lang="es-MX" dirty="0"/>
            <a:t>Ser mas organizada</a:t>
          </a:r>
        </a:p>
      </dgm:t>
    </dgm:pt>
    <dgm:pt modelId="{7886E9AA-5057-46F3-A49A-638329CFDDB6}" type="parTrans" cxnId="{F016CC9B-E944-4D43-9762-153B746EBF6A}">
      <dgm:prSet/>
      <dgm:spPr/>
      <dgm:t>
        <a:bodyPr/>
        <a:lstStyle/>
        <a:p>
          <a:endParaRPr lang="es-MX"/>
        </a:p>
      </dgm:t>
    </dgm:pt>
    <dgm:pt modelId="{D93DD5BB-895B-4292-AB20-25B2AAE10BFE}" type="sibTrans" cxnId="{F016CC9B-E944-4D43-9762-153B746EBF6A}">
      <dgm:prSet/>
      <dgm:spPr/>
      <dgm:t>
        <a:bodyPr/>
        <a:lstStyle/>
        <a:p>
          <a:endParaRPr lang="es-MX"/>
        </a:p>
      </dgm:t>
    </dgm:pt>
    <dgm:pt modelId="{7D3C7810-ED41-4EBB-97B4-1253CE16F76B}">
      <dgm:prSet/>
      <dgm:spPr/>
      <dgm:t>
        <a:bodyPr/>
        <a:lstStyle/>
        <a:p>
          <a:r>
            <a:rPr lang="es-MX" dirty="0"/>
            <a:t>Terminar la universidad</a:t>
          </a:r>
        </a:p>
      </dgm:t>
    </dgm:pt>
    <dgm:pt modelId="{F90C49D7-39A1-47CB-BD13-E9E834444A33}" type="parTrans" cxnId="{7800E053-3D40-42B5-BD30-721104B5BAC5}">
      <dgm:prSet/>
      <dgm:spPr/>
      <dgm:t>
        <a:bodyPr/>
        <a:lstStyle/>
        <a:p>
          <a:endParaRPr lang="es-MX"/>
        </a:p>
      </dgm:t>
    </dgm:pt>
    <dgm:pt modelId="{09BECFDF-327D-4E9A-9875-F39847EF26A6}" type="sibTrans" cxnId="{7800E053-3D40-42B5-BD30-721104B5BAC5}">
      <dgm:prSet/>
      <dgm:spPr/>
      <dgm:t>
        <a:bodyPr/>
        <a:lstStyle/>
        <a:p>
          <a:endParaRPr lang="es-MX"/>
        </a:p>
      </dgm:t>
    </dgm:pt>
    <dgm:pt modelId="{EEE44BE2-E6F5-410B-8162-52D5A1DA7170}">
      <dgm:prSet/>
      <dgm:spPr/>
      <dgm:t>
        <a:bodyPr/>
        <a:lstStyle/>
        <a:p>
          <a:r>
            <a:rPr lang="es-MX" dirty="0"/>
            <a:t>Conseguir un trabajo</a:t>
          </a:r>
        </a:p>
      </dgm:t>
    </dgm:pt>
    <dgm:pt modelId="{CED9D9F6-F669-4D9C-927C-B046D16B7502}" type="parTrans" cxnId="{7ED04997-D475-422F-840D-F1F12ED3EDB3}">
      <dgm:prSet/>
      <dgm:spPr/>
      <dgm:t>
        <a:bodyPr/>
        <a:lstStyle/>
        <a:p>
          <a:endParaRPr lang="es-MX"/>
        </a:p>
      </dgm:t>
    </dgm:pt>
    <dgm:pt modelId="{69753C44-8D16-469F-AEA5-5E2C9591036E}" type="sibTrans" cxnId="{7ED04997-D475-422F-840D-F1F12ED3EDB3}">
      <dgm:prSet/>
      <dgm:spPr/>
      <dgm:t>
        <a:bodyPr/>
        <a:lstStyle/>
        <a:p>
          <a:endParaRPr lang="es-MX"/>
        </a:p>
      </dgm:t>
    </dgm:pt>
    <dgm:pt modelId="{44BF9F4C-E60C-403F-8835-3B2CA1DA4628}">
      <dgm:prSet/>
      <dgm:spPr/>
      <dgm:t>
        <a:bodyPr/>
        <a:lstStyle/>
        <a:p>
          <a:r>
            <a:rPr lang="es-MX" dirty="0"/>
            <a:t>Viajar por México</a:t>
          </a:r>
        </a:p>
      </dgm:t>
    </dgm:pt>
    <dgm:pt modelId="{CD5A1324-F712-4E76-B8F0-564E10FAD351}" type="parTrans" cxnId="{644CF583-41A9-4524-8306-23507B0E63B3}">
      <dgm:prSet/>
      <dgm:spPr/>
      <dgm:t>
        <a:bodyPr/>
        <a:lstStyle/>
        <a:p>
          <a:endParaRPr lang="es-MX"/>
        </a:p>
      </dgm:t>
    </dgm:pt>
    <dgm:pt modelId="{D2AC1D90-3239-4774-A29F-13486891AAA1}" type="sibTrans" cxnId="{644CF583-41A9-4524-8306-23507B0E63B3}">
      <dgm:prSet/>
      <dgm:spPr/>
      <dgm:t>
        <a:bodyPr/>
        <a:lstStyle/>
        <a:p>
          <a:endParaRPr lang="es-MX"/>
        </a:p>
      </dgm:t>
    </dgm:pt>
    <dgm:pt modelId="{5A7186FE-FC0A-4E7C-A464-7AB32D9BA7D3}" type="pres">
      <dgm:prSet presAssocID="{D4E84261-C3F8-4F03-9248-0E3E79DD330B}" presName="Name0" presStyleCnt="0">
        <dgm:presLayoutVars>
          <dgm:dir/>
          <dgm:animLvl val="lvl"/>
          <dgm:resizeHandles/>
        </dgm:presLayoutVars>
      </dgm:prSet>
      <dgm:spPr/>
    </dgm:pt>
    <dgm:pt modelId="{D9055E5B-C930-41EF-9DE0-398371DA4DD4}" type="pres">
      <dgm:prSet presAssocID="{32DBC6BB-B6AD-4532-8A1B-1FE751ECA80F}" presName="linNode" presStyleCnt="0"/>
      <dgm:spPr/>
    </dgm:pt>
    <dgm:pt modelId="{B773661F-6A12-41C3-9CB6-794C3EE27E67}" type="pres">
      <dgm:prSet presAssocID="{32DBC6BB-B6AD-4532-8A1B-1FE751ECA80F}" presName="parentShp" presStyleLbl="node1" presStyleIdx="0" presStyleCnt="2">
        <dgm:presLayoutVars>
          <dgm:bulletEnabled val="1"/>
        </dgm:presLayoutVars>
      </dgm:prSet>
      <dgm:spPr/>
    </dgm:pt>
    <dgm:pt modelId="{997837F5-38B8-482C-B503-DCE32E62D363}" type="pres">
      <dgm:prSet presAssocID="{32DBC6BB-B6AD-4532-8A1B-1FE751ECA80F}" presName="childShp" presStyleLbl="bgAccFollowNode1" presStyleIdx="0" presStyleCnt="2">
        <dgm:presLayoutVars>
          <dgm:bulletEnabled val="1"/>
        </dgm:presLayoutVars>
      </dgm:prSet>
      <dgm:spPr/>
    </dgm:pt>
    <dgm:pt modelId="{A4F5A378-73A5-4DBF-B19C-2F9271568E47}" type="pres">
      <dgm:prSet presAssocID="{B947EBFD-398F-4A47-8787-A6A66A50F547}" presName="spacing" presStyleCnt="0"/>
      <dgm:spPr/>
    </dgm:pt>
    <dgm:pt modelId="{E3618F22-8E71-45D5-AF9D-480B487684EC}" type="pres">
      <dgm:prSet presAssocID="{794080BE-BA84-4BB0-972E-43CC886D4D43}" presName="linNode" presStyleCnt="0"/>
      <dgm:spPr/>
    </dgm:pt>
    <dgm:pt modelId="{2169A962-9F3E-4342-9F81-03742686D4B9}" type="pres">
      <dgm:prSet presAssocID="{794080BE-BA84-4BB0-972E-43CC886D4D43}" presName="parentShp" presStyleLbl="node1" presStyleIdx="1" presStyleCnt="2">
        <dgm:presLayoutVars>
          <dgm:bulletEnabled val="1"/>
        </dgm:presLayoutVars>
      </dgm:prSet>
      <dgm:spPr/>
    </dgm:pt>
    <dgm:pt modelId="{A96AE4B1-45E7-4889-B67B-047B9A7AF22E}" type="pres">
      <dgm:prSet presAssocID="{794080BE-BA84-4BB0-972E-43CC886D4D4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241600A-340D-4E5C-A160-4DE2CA72B024}" type="presOf" srcId="{EEE44BE2-E6F5-410B-8162-52D5A1DA7170}" destId="{A96AE4B1-45E7-4889-B67B-047B9A7AF22E}" srcOrd="0" destOrd="1" presId="urn:microsoft.com/office/officeart/2005/8/layout/vList6"/>
    <dgm:cxn modelId="{9E40A40D-4567-45A9-B7D7-8D7C32C6FA01}" type="presOf" srcId="{1C0254C0-9EDB-4BE0-BD5A-0747D049B563}" destId="{997837F5-38B8-482C-B503-DCE32E62D363}" srcOrd="0" destOrd="2" presId="urn:microsoft.com/office/officeart/2005/8/layout/vList6"/>
    <dgm:cxn modelId="{B78DB91E-E333-4C26-A0AB-A2F5239C4678}" srcId="{D4E84261-C3F8-4F03-9248-0E3E79DD330B}" destId="{794080BE-BA84-4BB0-972E-43CC886D4D43}" srcOrd="1" destOrd="0" parTransId="{E0979CF5-FF34-48FD-A711-8588A7E5AAC9}" sibTransId="{723D957D-6BEA-4100-889F-9350A7C1427F}"/>
    <dgm:cxn modelId="{5FF0A539-B05F-49C9-9078-9C27FF3D75D9}" type="presOf" srcId="{7D3C7810-ED41-4EBB-97B4-1253CE16F76B}" destId="{A96AE4B1-45E7-4889-B67B-047B9A7AF22E}" srcOrd="0" destOrd="0" presId="urn:microsoft.com/office/officeart/2005/8/layout/vList6"/>
    <dgm:cxn modelId="{3554FB39-2C35-4B3E-B44B-299830C4F99D}" srcId="{32DBC6BB-B6AD-4532-8A1B-1FE751ECA80F}" destId="{6AFE8E57-AEBD-4B28-8C70-64764833BCCA}" srcOrd="0" destOrd="0" parTransId="{B7C6329F-AA14-4986-B81C-0D380207417C}" sibTransId="{5D3C7401-5A3C-419A-91D8-16FD19E2BA67}"/>
    <dgm:cxn modelId="{7456D35F-0A93-4397-8544-8CC8F71240FD}" srcId="{32DBC6BB-B6AD-4532-8A1B-1FE751ECA80F}" destId="{755F31E7-B8C5-43ED-BD95-E5756211888E}" srcOrd="1" destOrd="0" parTransId="{67252B5F-026E-4D81-82DD-28E9D7F9A232}" sibTransId="{490C572A-24B4-492F-AC29-5B8E78DECE79}"/>
    <dgm:cxn modelId="{7800E053-3D40-42B5-BD30-721104B5BAC5}" srcId="{794080BE-BA84-4BB0-972E-43CC886D4D43}" destId="{7D3C7810-ED41-4EBB-97B4-1253CE16F76B}" srcOrd="0" destOrd="0" parTransId="{F90C49D7-39A1-47CB-BD13-E9E834444A33}" sibTransId="{09BECFDF-327D-4E9A-9875-F39847EF26A6}"/>
    <dgm:cxn modelId="{BD59F777-DA00-4FAB-A35A-C3EA000EC47E}" type="presOf" srcId="{D4E84261-C3F8-4F03-9248-0E3E79DD330B}" destId="{5A7186FE-FC0A-4E7C-A464-7AB32D9BA7D3}" srcOrd="0" destOrd="0" presId="urn:microsoft.com/office/officeart/2005/8/layout/vList6"/>
    <dgm:cxn modelId="{644CF583-41A9-4524-8306-23507B0E63B3}" srcId="{794080BE-BA84-4BB0-972E-43CC886D4D43}" destId="{44BF9F4C-E60C-403F-8835-3B2CA1DA4628}" srcOrd="2" destOrd="0" parTransId="{CD5A1324-F712-4E76-B8F0-564E10FAD351}" sibTransId="{D2AC1D90-3239-4774-A29F-13486891AAA1}"/>
    <dgm:cxn modelId="{B4DA3490-A4D0-4083-BD95-19A4DF571DBE}" srcId="{D4E84261-C3F8-4F03-9248-0E3E79DD330B}" destId="{32DBC6BB-B6AD-4532-8A1B-1FE751ECA80F}" srcOrd="0" destOrd="0" parTransId="{ECB85C96-1463-41CE-9743-0099431DD155}" sibTransId="{B947EBFD-398F-4A47-8787-A6A66A50F547}"/>
    <dgm:cxn modelId="{7ED04997-D475-422F-840D-F1F12ED3EDB3}" srcId="{794080BE-BA84-4BB0-972E-43CC886D4D43}" destId="{EEE44BE2-E6F5-410B-8162-52D5A1DA7170}" srcOrd="1" destOrd="0" parTransId="{CED9D9F6-F669-4D9C-927C-B046D16B7502}" sibTransId="{69753C44-8D16-469F-AEA5-5E2C9591036E}"/>
    <dgm:cxn modelId="{F016CC9B-E944-4D43-9762-153B746EBF6A}" srcId="{32DBC6BB-B6AD-4532-8A1B-1FE751ECA80F}" destId="{1C0254C0-9EDB-4BE0-BD5A-0747D049B563}" srcOrd="2" destOrd="0" parTransId="{7886E9AA-5057-46F3-A49A-638329CFDDB6}" sibTransId="{D93DD5BB-895B-4292-AB20-25B2AAE10BFE}"/>
    <dgm:cxn modelId="{8EA3F39D-4E5C-4D60-84EF-AA64006DA4D8}" type="presOf" srcId="{6AFE8E57-AEBD-4B28-8C70-64764833BCCA}" destId="{997837F5-38B8-482C-B503-DCE32E62D363}" srcOrd="0" destOrd="0" presId="urn:microsoft.com/office/officeart/2005/8/layout/vList6"/>
    <dgm:cxn modelId="{8DDCF6BD-5D0B-4CDA-908A-DA2F5A604269}" type="presOf" srcId="{44BF9F4C-E60C-403F-8835-3B2CA1DA4628}" destId="{A96AE4B1-45E7-4889-B67B-047B9A7AF22E}" srcOrd="0" destOrd="2" presId="urn:microsoft.com/office/officeart/2005/8/layout/vList6"/>
    <dgm:cxn modelId="{905B64C1-7E43-4499-B30F-593D61AF31E5}" type="presOf" srcId="{32DBC6BB-B6AD-4532-8A1B-1FE751ECA80F}" destId="{B773661F-6A12-41C3-9CB6-794C3EE27E67}" srcOrd="0" destOrd="0" presId="urn:microsoft.com/office/officeart/2005/8/layout/vList6"/>
    <dgm:cxn modelId="{821105C9-468F-4A83-8BEC-203B4F340EED}" type="presOf" srcId="{755F31E7-B8C5-43ED-BD95-E5756211888E}" destId="{997837F5-38B8-482C-B503-DCE32E62D363}" srcOrd="0" destOrd="1" presId="urn:microsoft.com/office/officeart/2005/8/layout/vList6"/>
    <dgm:cxn modelId="{A1AEEBD5-5E1C-441F-8A1B-693F0EF9F450}" type="presOf" srcId="{794080BE-BA84-4BB0-972E-43CC886D4D43}" destId="{2169A962-9F3E-4342-9F81-03742686D4B9}" srcOrd="0" destOrd="0" presId="urn:microsoft.com/office/officeart/2005/8/layout/vList6"/>
    <dgm:cxn modelId="{9E603CFB-59EB-47C2-9014-C02305DA50F5}" type="presParOf" srcId="{5A7186FE-FC0A-4E7C-A464-7AB32D9BA7D3}" destId="{D9055E5B-C930-41EF-9DE0-398371DA4DD4}" srcOrd="0" destOrd="0" presId="urn:microsoft.com/office/officeart/2005/8/layout/vList6"/>
    <dgm:cxn modelId="{C7EAA0B7-25F3-4AF2-B261-71650436597E}" type="presParOf" srcId="{D9055E5B-C930-41EF-9DE0-398371DA4DD4}" destId="{B773661F-6A12-41C3-9CB6-794C3EE27E67}" srcOrd="0" destOrd="0" presId="urn:microsoft.com/office/officeart/2005/8/layout/vList6"/>
    <dgm:cxn modelId="{DB4E4535-C0E3-494F-9D60-48382FB8A3A6}" type="presParOf" srcId="{D9055E5B-C930-41EF-9DE0-398371DA4DD4}" destId="{997837F5-38B8-482C-B503-DCE32E62D363}" srcOrd="1" destOrd="0" presId="urn:microsoft.com/office/officeart/2005/8/layout/vList6"/>
    <dgm:cxn modelId="{C602D057-3AE2-413A-9762-298A91BEF162}" type="presParOf" srcId="{5A7186FE-FC0A-4E7C-A464-7AB32D9BA7D3}" destId="{A4F5A378-73A5-4DBF-B19C-2F9271568E47}" srcOrd="1" destOrd="0" presId="urn:microsoft.com/office/officeart/2005/8/layout/vList6"/>
    <dgm:cxn modelId="{16149477-AE34-4185-B12E-8C778E10D94A}" type="presParOf" srcId="{5A7186FE-FC0A-4E7C-A464-7AB32D9BA7D3}" destId="{E3618F22-8E71-45D5-AF9D-480B487684EC}" srcOrd="2" destOrd="0" presId="urn:microsoft.com/office/officeart/2005/8/layout/vList6"/>
    <dgm:cxn modelId="{A556D32E-49E8-4235-A551-94035D30077C}" type="presParOf" srcId="{E3618F22-8E71-45D5-AF9D-480B487684EC}" destId="{2169A962-9F3E-4342-9F81-03742686D4B9}" srcOrd="0" destOrd="0" presId="urn:microsoft.com/office/officeart/2005/8/layout/vList6"/>
    <dgm:cxn modelId="{86FEB7A9-EC22-4D55-9A06-7413B8B8E2DC}" type="presParOf" srcId="{E3618F22-8E71-45D5-AF9D-480B487684EC}" destId="{A96AE4B1-45E7-4889-B67B-047B9A7AF22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5B553-13A2-4144-B476-B91696D279B4}">
      <dsp:nvSpPr>
        <dsp:cNvPr id="0" name=""/>
        <dsp:cNvSpPr/>
      </dsp:nvSpPr>
      <dsp:spPr>
        <a:xfrm>
          <a:off x="4657289" y="2263560"/>
          <a:ext cx="1317548" cy="12525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Chicken Quiche" panose="02000600000000000000" pitchFamily="2" charset="0"/>
            </a:rPr>
            <a:t>DECALOGO DE VALORES</a:t>
          </a:r>
        </a:p>
      </dsp:txBody>
      <dsp:txXfrm>
        <a:off x="4850239" y="2446997"/>
        <a:ext cx="931648" cy="885711"/>
      </dsp:txXfrm>
    </dsp:sp>
    <dsp:sp modelId="{31F8ABD1-4309-4070-80E4-E309B88A16CD}">
      <dsp:nvSpPr>
        <dsp:cNvPr id="0" name=""/>
        <dsp:cNvSpPr/>
      </dsp:nvSpPr>
      <dsp:spPr>
        <a:xfrm rot="16200000">
          <a:off x="5046418" y="1540817"/>
          <a:ext cx="539290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>
        <a:off x="5115191" y="1701286"/>
        <a:ext cx="401745" cy="275090"/>
      </dsp:txXfrm>
    </dsp:sp>
    <dsp:sp modelId="{B3899DE7-B8E7-4385-97AE-F7A98E1A365D}">
      <dsp:nvSpPr>
        <dsp:cNvPr id="0" name=""/>
        <dsp:cNvSpPr/>
      </dsp:nvSpPr>
      <dsp:spPr>
        <a:xfrm>
          <a:off x="4633680" y="-11537"/>
          <a:ext cx="1364767" cy="12575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EMPATIA: HABILIDAD QUE NOS AYUDA A CONOCER, COMPRENDER Y GESTIONAR UN RESULTADO</a:t>
          </a:r>
        </a:p>
      </dsp:txBody>
      <dsp:txXfrm>
        <a:off x="4833545" y="172630"/>
        <a:ext cx="965037" cy="889235"/>
      </dsp:txXfrm>
    </dsp:sp>
    <dsp:sp modelId="{B34D9881-5044-4962-9006-6AACD77950B2}">
      <dsp:nvSpPr>
        <dsp:cNvPr id="0" name=""/>
        <dsp:cNvSpPr/>
      </dsp:nvSpPr>
      <dsp:spPr>
        <a:xfrm rot="18360000">
          <a:off x="5711209" y="1739810"/>
          <a:ext cx="547711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>
        <a:off x="5739558" y="1887144"/>
        <a:ext cx="410166" cy="275090"/>
      </dsp:txXfrm>
    </dsp:sp>
    <dsp:sp modelId="{DC88CF41-5600-4DA8-9A79-7A60D7952FFA}">
      <dsp:nvSpPr>
        <dsp:cNvPr id="0" name=""/>
        <dsp:cNvSpPr/>
      </dsp:nvSpPr>
      <dsp:spPr>
        <a:xfrm>
          <a:off x="6001092" y="470664"/>
          <a:ext cx="1301550" cy="1161222"/>
        </a:xfrm>
        <a:prstGeom prst="ellipse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HONESTIDAD: VALOR DE SER LEAL, SINCERO Y DEMOSTRAR CONFIANZA. IMPLICA COHERENCIA EN LOS COMPORTAMIENTOS Y EXPRESIONES</a:t>
          </a:r>
        </a:p>
      </dsp:txBody>
      <dsp:txXfrm>
        <a:off x="6191700" y="640721"/>
        <a:ext cx="920334" cy="821108"/>
      </dsp:txXfrm>
    </dsp:sp>
    <dsp:sp modelId="{B0FA3D99-BE1D-49AA-95C1-804E4B8A1DE7}">
      <dsp:nvSpPr>
        <dsp:cNvPr id="0" name=""/>
        <dsp:cNvSpPr/>
      </dsp:nvSpPr>
      <dsp:spPr>
        <a:xfrm rot="20520000">
          <a:off x="6150960" y="2296538"/>
          <a:ext cx="571214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>
        <a:off x="6154326" y="2409486"/>
        <a:ext cx="433669" cy="275090"/>
      </dsp:txXfrm>
    </dsp:sp>
    <dsp:sp modelId="{54BCE8E0-8D4A-4C8A-9BAA-69F94D12B239}">
      <dsp:nvSpPr>
        <dsp:cNvPr id="0" name=""/>
        <dsp:cNvSpPr/>
      </dsp:nvSpPr>
      <dsp:spPr>
        <a:xfrm>
          <a:off x="6938049" y="1648187"/>
          <a:ext cx="1078782" cy="1078782"/>
        </a:xfrm>
        <a:prstGeom prst="ellipse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AMOR: DEBEMOS DE TENER AMOR PARA  TODO AQUEL QUE NOS LO PIDA U OFREZCA.</a:t>
          </a:r>
        </a:p>
      </dsp:txBody>
      <dsp:txXfrm>
        <a:off x="7096033" y="1806171"/>
        <a:ext cx="762814" cy="762814"/>
      </dsp:txXfrm>
    </dsp:sp>
    <dsp:sp modelId="{10F37070-064B-46AB-963C-A922864A8506}">
      <dsp:nvSpPr>
        <dsp:cNvPr id="0" name=""/>
        <dsp:cNvSpPr/>
      </dsp:nvSpPr>
      <dsp:spPr>
        <a:xfrm rot="1080000">
          <a:off x="6129012" y="3007925"/>
          <a:ext cx="511946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>
        <a:off x="6132378" y="3078369"/>
        <a:ext cx="374401" cy="275090"/>
      </dsp:txXfrm>
    </dsp:sp>
    <dsp:sp modelId="{472121A4-2166-4FDC-B9C6-A041BC642851}">
      <dsp:nvSpPr>
        <dsp:cNvPr id="0" name=""/>
        <dsp:cNvSpPr/>
      </dsp:nvSpPr>
      <dsp:spPr>
        <a:xfrm>
          <a:off x="6822430" y="2973844"/>
          <a:ext cx="1310019" cy="1236565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COMPROMISO: TENEMOS QUE COMPROMETERNOS CON TODO AQUEL QUE QUEREMOS CONSEGUIR POR QUE SOLO ASI LOGRAREMOS CONSEGUIRLOS</a:t>
          </a:r>
        </a:p>
      </dsp:txBody>
      <dsp:txXfrm>
        <a:off x="7014278" y="3154935"/>
        <a:ext cx="926323" cy="874383"/>
      </dsp:txXfrm>
    </dsp:sp>
    <dsp:sp modelId="{6B8CB0B9-36FA-4F92-A676-72C40E750DB4}">
      <dsp:nvSpPr>
        <dsp:cNvPr id="0" name=""/>
        <dsp:cNvSpPr/>
      </dsp:nvSpPr>
      <dsp:spPr>
        <a:xfrm rot="3240000">
          <a:off x="5710886" y="3575096"/>
          <a:ext cx="539179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>
        <a:off x="5739235" y="3611154"/>
        <a:ext cx="401634" cy="275090"/>
      </dsp:txXfrm>
    </dsp:sp>
    <dsp:sp modelId="{B1410EB7-9F81-4885-93D6-E580EDEC56C7}">
      <dsp:nvSpPr>
        <dsp:cNvPr id="0" name=""/>
        <dsp:cNvSpPr/>
      </dsp:nvSpPr>
      <dsp:spPr>
        <a:xfrm>
          <a:off x="6015165" y="4119192"/>
          <a:ext cx="1273405" cy="1218473"/>
        </a:xfrm>
        <a:prstGeom prst="ellipse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SABIDURIA: LOS CONOCIMIENTOS NOS AYUDAN A LLEVAR NUESTRO DIA A DIA CON CURIOSIDAD, CON GANAS DE APRENDER MAS Y MAS</a:t>
          </a:r>
        </a:p>
      </dsp:txBody>
      <dsp:txXfrm>
        <a:off x="6201651" y="4297633"/>
        <a:ext cx="900433" cy="861591"/>
      </dsp:txXfrm>
    </dsp:sp>
    <dsp:sp modelId="{C3500116-B247-4081-A0A1-F261DE42BD20}">
      <dsp:nvSpPr>
        <dsp:cNvPr id="0" name=""/>
        <dsp:cNvSpPr/>
      </dsp:nvSpPr>
      <dsp:spPr>
        <a:xfrm rot="5400000">
          <a:off x="5017325" y="3833652"/>
          <a:ext cx="597477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>
        <a:off x="5086098" y="3856576"/>
        <a:ext cx="459932" cy="275090"/>
      </dsp:txXfrm>
    </dsp:sp>
    <dsp:sp modelId="{741C0B7A-EE1C-47C0-B2E8-57A8A4E7D3BA}">
      <dsp:nvSpPr>
        <dsp:cNvPr id="0" name=""/>
        <dsp:cNvSpPr/>
      </dsp:nvSpPr>
      <dsp:spPr>
        <a:xfrm>
          <a:off x="4611802" y="4643461"/>
          <a:ext cx="1408523" cy="1037993"/>
        </a:xfrm>
        <a:prstGeom prst="ellipse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HUMOR: EL HUMOR ES UN VALOR INDISPENSABLE, SIN HUMOR NO SE PUEDE VIVIR, YA QUE EL HUMOR ES LO QUE NOS DEJA SEGUIR ADELANTE DIA TRAS DIA</a:t>
          </a:r>
        </a:p>
      </dsp:txBody>
      <dsp:txXfrm>
        <a:off x="4818075" y="4795472"/>
        <a:ext cx="995977" cy="733971"/>
      </dsp:txXfrm>
    </dsp:sp>
    <dsp:sp modelId="{42F478E1-2216-416A-85A4-B6A8A1FA41F2}">
      <dsp:nvSpPr>
        <dsp:cNvPr id="0" name=""/>
        <dsp:cNvSpPr/>
      </dsp:nvSpPr>
      <dsp:spPr>
        <a:xfrm rot="7560000">
          <a:off x="4371335" y="3582747"/>
          <a:ext cx="549514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 rot="10800000">
        <a:off x="4480531" y="3618805"/>
        <a:ext cx="411969" cy="275090"/>
      </dsp:txXfrm>
    </dsp:sp>
    <dsp:sp modelId="{525145F6-EF82-4BFD-B8CE-C1DBB4D8A15A}">
      <dsp:nvSpPr>
        <dsp:cNvPr id="0" name=""/>
        <dsp:cNvSpPr/>
      </dsp:nvSpPr>
      <dsp:spPr>
        <a:xfrm>
          <a:off x="3363217" y="4138599"/>
          <a:ext cx="1234083" cy="1179659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SENCILLEZ: LA SENCILLEZ ES UN VALOR QUE ANUNCIA QUE OS CONFORMAMOS CON LO QUE TENMOS Y NO TENEMOS NECESIDAD DE NINGUN TIPO DE LUJO</a:t>
          </a:r>
        </a:p>
      </dsp:txBody>
      <dsp:txXfrm>
        <a:off x="3543944" y="4311356"/>
        <a:ext cx="872629" cy="834145"/>
      </dsp:txXfrm>
    </dsp:sp>
    <dsp:sp modelId="{170CDADC-1AC8-4559-A0E2-2FDF72A1B882}">
      <dsp:nvSpPr>
        <dsp:cNvPr id="0" name=""/>
        <dsp:cNvSpPr/>
      </dsp:nvSpPr>
      <dsp:spPr>
        <a:xfrm rot="9720000">
          <a:off x="3955145" y="3015359"/>
          <a:ext cx="538234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 rot="10800000">
        <a:off x="4089324" y="3085803"/>
        <a:ext cx="400689" cy="275090"/>
      </dsp:txXfrm>
    </dsp:sp>
    <dsp:sp modelId="{0E05B4FD-B43E-488D-ACAE-4B875C790E64}">
      <dsp:nvSpPr>
        <dsp:cNvPr id="0" name=""/>
        <dsp:cNvSpPr/>
      </dsp:nvSpPr>
      <dsp:spPr>
        <a:xfrm>
          <a:off x="2551211" y="3007318"/>
          <a:ext cx="1206952" cy="1169615"/>
        </a:xfrm>
        <a:prstGeom prst="ellipse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COMUNICACIÓN: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INTERCAMBIO DE INFORMACIOON ENTRE DOS O MAS PERSONAS CON EL FIN DE LLEGAR A UN ENTENDIMIENTO</a:t>
          </a:r>
        </a:p>
      </dsp:txBody>
      <dsp:txXfrm>
        <a:off x="2727965" y="3178604"/>
        <a:ext cx="853444" cy="827043"/>
      </dsp:txXfrm>
    </dsp:sp>
    <dsp:sp modelId="{67E2B3AB-3B1F-4D4E-942F-93B03340905F}">
      <dsp:nvSpPr>
        <dsp:cNvPr id="0" name=""/>
        <dsp:cNvSpPr/>
      </dsp:nvSpPr>
      <dsp:spPr>
        <a:xfrm rot="11880000">
          <a:off x="4039310" y="2323232"/>
          <a:ext cx="476813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 rot="10800000">
        <a:off x="4173489" y="2436180"/>
        <a:ext cx="339268" cy="275090"/>
      </dsp:txXfrm>
    </dsp:sp>
    <dsp:sp modelId="{6677FF35-BB5F-423B-9674-90BC6FBDB481}">
      <dsp:nvSpPr>
        <dsp:cNvPr id="0" name=""/>
        <dsp:cNvSpPr/>
      </dsp:nvSpPr>
      <dsp:spPr>
        <a:xfrm>
          <a:off x="2430846" y="1522854"/>
          <a:ext cx="1447682" cy="1329448"/>
        </a:xfrm>
        <a:prstGeom prst="ellipse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RESPETO: CONSIDERACION CON LA QUE SE TRATA A LAS PERSONAS, RECONOCIENDO,  ACEPTANDO, APRECIANDO Y VALORANDO SUS CUALIDADES Y NECESIDADES</a:t>
          </a:r>
        </a:p>
      </dsp:txBody>
      <dsp:txXfrm>
        <a:off x="2642854" y="1717547"/>
        <a:ext cx="1023666" cy="940062"/>
      </dsp:txXfrm>
    </dsp:sp>
    <dsp:sp modelId="{A3F420AD-EC59-490E-AA96-380C8732D93F}">
      <dsp:nvSpPr>
        <dsp:cNvPr id="0" name=""/>
        <dsp:cNvSpPr/>
      </dsp:nvSpPr>
      <dsp:spPr>
        <a:xfrm rot="14040000">
          <a:off x="4338644" y="1715157"/>
          <a:ext cx="581012" cy="458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Chicken Quiche" panose="02000600000000000000" pitchFamily="2" charset="0"/>
          </a:endParaRPr>
        </a:p>
      </dsp:txBody>
      <dsp:txXfrm rot="10800000">
        <a:off x="4447840" y="1862491"/>
        <a:ext cx="443467" cy="275090"/>
      </dsp:txXfrm>
    </dsp:sp>
    <dsp:sp modelId="{2A257F32-2228-4DDE-B7F1-F3FD560533B4}">
      <dsp:nvSpPr>
        <dsp:cNvPr id="0" name=""/>
        <dsp:cNvSpPr/>
      </dsp:nvSpPr>
      <dsp:spPr>
        <a:xfrm>
          <a:off x="3440868" y="511885"/>
          <a:ext cx="1078782" cy="1078782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tx1"/>
              </a:solidFill>
              <a:latin typeface="Chicken Quiche" panose="02000600000000000000" pitchFamily="2" charset="0"/>
            </a:rPr>
            <a:t>MOTIVACION: DESEO INTRINSECO QUE IMPULSA A REALIZAR UNA ACTIVIDAD Y OBTENER UN RESULTADO</a:t>
          </a:r>
        </a:p>
      </dsp:txBody>
      <dsp:txXfrm>
        <a:off x="3598852" y="669869"/>
        <a:ext cx="762814" cy="762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837F5-38B8-482C-B503-DCE32E62D363}">
      <dsp:nvSpPr>
        <dsp:cNvPr id="0" name=""/>
        <dsp:cNvSpPr/>
      </dsp:nvSpPr>
      <dsp:spPr>
        <a:xfrm>
          <a:off x="3025938" y="530"/>
          <a:ext cx="4538907" cy="20677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500" kern="1200" dirty="0"/>
            <a:t>Terminar mis cursos de primer año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500" kern="1200" dirty="0"/>
            <a:t>Aprender a manejar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500" kern="1200" dirty="0"/>
            <a:t>Ser mas organizada</a:t>
          </a:r>
        </a:p>
      </dsp:txBody>
      <dsp:txXfrm>
        <a:off x="3025938" y="259003"/>
        <a:ext cx="3763490" cy="1550835"/>
      </dsp:txXfrm>
    </dsp:sp>
    <dsp:sp modelId="{B773661F-6A12-41C3-9CB6-794C3EE27E67}">
      <dsp:nvSpPr>
        <dsp:cNvPr id="0" name=""/>
        <dsp:cNvSpPr/>
      </dsp:nvSpPr>
      <dsp:spPr>
        <a:xfrm>
          <a:off x="0" y="530"/>
          <a:ext cx="3025938" cy="2067780"/>
        </a:xfrm>
        <a:prstGeom prst="roundRect">
          <a:avLst/>
        </a:prstGeom>
        <a:solidFill>
          <a:srgbClr val="F06C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/>
            <a:t>Corto plazo</a:t>
          </a:r>
        </a:p>
      </dsp:txBody>
      <dsp:txXfrm>
        <a:off x="100941" y="101471"/>
        <a:ext cx="2824056" cy="1865898"/>
      </dsp:txXfrm>
    </dsp:sp>
    <dsp:sp modelId="{A96AE4B1-45E7-4889-B67B-047B9A7AF22E}">
      <dsp:nvSpPr>
        <dsp:cNvPr id="0" name=""/>
        <dsp:cNvSpPr/>
      </dsp:nvSpPr>
      <dsp:spPr>
        <a:xfrm>
          <a:off x="3025938" y="2275089"/>
          <a:ext cx="4538907" cy="20677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500" kern="1200" dirty="0"/>
            <a:t>Terminar la universidad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500" kern="1200" dirty="0"/>
            <a:t>Conseguir un trabajo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500" kern="1200" dirty="0"/>
            <a:t>Viajar por México</a:t>
          </a:r>
        </a:p>
      </dsp:txBody>
      <dsp:txXfrm>
        <a:off x="3025938" y="2533562"/>
        <a:ext cx="3763490" cy="1550835"/>
      </dsp:txXfrm>
    </dsp:sp>
    <dsp:sp modelId="{2169A962-9F3E-4342-9F81-03742686D4B9}">
      <dsp:nvSpPr>
        <dsp:cNvPr id="0" name=""/>
        <dsp:cNvSpPr/>
      </dsp:nvSpPr>
      <dsp:spPr>
        <a:xfrm>
          <a:off x="0" y="2275089"/>
          <a:ext cx="3025938" cy="20677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/>
            <a:t>Largo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/>
            <a:t>plazo</a:t>
          </a:r>
        </a:p>
      </dsp:txBody>
      <dsp:txXfrm>
        <a:off x="100941" y="2376030"/>
        <a:ext cx="2824056" cy="1865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54AC9-F6F3-43A9-8561-C037993B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058B80-CB16-40A1-B298-99CA98BAE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DE1138-6E3E-4BB7-8BBF-68D3B4CA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D86B2-B908-46C2-9806-DBD29F40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40052C-0490-4AF1-A6CC-63173646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560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93360-2824-4501-B2CA-78A4B168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D81467-D00C-4F87-B2F2-835712F5C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FEC6B-73C1-48B8-8264-15AC869B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B7550-16A3-4A54-BCED-2E0EDC30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397C9B-6F1B-4E3B-998C-9A532763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394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1843D2-195C-4B68-B674-6A39D5EF2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5F0AEC-838F-4EA5-84A7-7157659A8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940FA2-1F07-4CCB-A46B-F1E05731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3B339-E812-4D5A-80AF-39CD62FA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B0ECEE-1BBE-4589-AEB7-525EE072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3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42819-1433-4A22-B5FB-F2B71C5E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92D93-5B0F-4851-8DC5-A1C23C72F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17AFD5-08DB-4793-A02D-7DAE924F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06D56-2593-40BD-BBB8-4A5522D5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46F689-124F-42A0-B5E4-01B01F0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47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750D2-06B6-4D8C-904F-9303DCDA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BDCA87-2202-4E89-A4EB-27A577463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544B6-57DB-40CF-816A-8CB23D54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D99B41-A559-46FF-8ED4-4086F55F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25DA0B-37A2-440C-94CB-1E9D9857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92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33CB2-1C98-4178-8B0F-BA4DC70B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79011D-6734-49B9-B699-FBC105E9A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3B90C2-BA44-4B6B-BDFB-C64D5C63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69A61B-CFA7-499E-8805-BD93FE5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4C4619-7FFD-40BC-9043-02648F8D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2D03C7-B1DE-45AF-BC96-E2DA30B7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98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ED0E6-EE5D-4373-BA84-3E570920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CA5014-57A4-4D7F-8B5B-A2E3590EC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899E9D-A08A-40DA-874D-9E66BB39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F5D21A-5D2B-43E0-813B-1D5D2E71D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37B4EB-1339-47D0-B02A-EA289A8A0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8C6B83-06F4-406C-B578-83AC51DA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26AC8A-33AC-438F-A53E-45643B5F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0172B-7FDD-4B5F-BE1E-883F0C9F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187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56E43-40A5-4B6B-AAC8-67348867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19E0D9-5E64-4273-B66B-4D0147A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5831D-E539-49F4-BD05-38A5870C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B9E9D1-8B4C-42C8-9E04-FE2E5D96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505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5EC8B6-F2F1-4A2F-B87D-22B179CA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22C390-ADCC-4EFD-83B5-D904F2D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D93B7F-D49C-4EE9-BE09-575561F4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614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C819E-1BD8-4517-8156-79BF1F48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AEE2B-182F-4E91-8C86-7F27D975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A4059F-6BE0-40C3-ACB5-17A374671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F331F8-9AFB-4360-8BF8-6C554D0D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562CA2-CE18-420D-ACF6-16317D1C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ED5A99-C271-4C99-894C-FB0BE043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245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75DB6-BAA0-4CDE-A549-954145FF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7DECD4-C526-4A45-A06D-E6A6947F0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FC08CC-17DA-4A31-BFFA-1833876F9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B8109-4C67-4FFC-A6B5-C63CDA6C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C6A1A5-7D9D-4C75-B94B-4FD43C78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F449AC-0165-44BA-8E6E-818F3765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089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F2A063-F6AC-4ECD-8DBF-75300C71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3A57C-7B3A-4D3A-9E76-554A856CC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A55FD-E5FD-434A-8711-B14B7F773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EC40-4053-42C3-9E2A-0571464B88F2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1B428-4948-498D-A217-294983764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5461-6D95-4FDE-B7A8-F0F3F204C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E230C-CDFA-4B11-A4C8-10A4147982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363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5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isión - Generalidades sobre P.E.">
            <a:extLst>
              <a:ext uri="{FF2B5EF4-FFF2-40B4-BE49-F238E27FC236}">
                <a16:creationId xmlns:a16="http://schemas.microsoft.com/office/drawing/2014/main" id="{0F2952D4-3C46-4835-BCB9-B71875F4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0000" l="10000" r="90000">
                        <a14:foregroundMark x1="33667" y1="40667" x2="57000" y2="54000"/>
                        <a14:foregroundMark x1="52333" y1="11667" x2="66000" y2="11000"/>
                        <a14:foregroundMark x1="66000" y1="11000" x2="57000" y2="7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2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D21FDD-D8A5-4D6D-AEAD-32F40430A4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04" t="17223" r="9946" b="21386"/>
          <a:stretch/>
        </p:blipFill>
        <p:spPr>
          <a:xfrm>
            <a:off x="1752599" y="-1"/>
            <a:ext cx="9163051" cy="24384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035E45-6FC3-4F86-B27C-B6E18D2C406B}"/>
              </a:ext>
            </a:extLst>
          </p:cNvPr>
          <p:cNvSpPr txBox="1"/>
          <p:nvPr/>
        </p:nvSpPr>
        <p:spPr>
          <a:xfrm>
            <a:off x="1603513" y="821635"/>
            <a:ext cx="95150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n>
                  <a:solidFill>
                    <a:schemeClr val="tx1"/>
                  </a:solidFill>
                </a:ln>
                <a:latin typeface="Muthiara -Demo Version-" panose="02000500000000000000" pitchFamily="2" charset="0"/>
              </a:rPr>
              <a:t>Plan De Vida Y Carrera</a:t>
            </a:r>
          </a:p>
          <a:p>
            <a:pPr algn="ctr"/>
            <a:r>
              <a:rPr lang="es-MX" sz="2400" dirty="0">
                <a:ln>
                  <a:solidFill>
                    <a:schemeClr val="tx1"/>
                  </a:solidFill>
                </a:ln>
                <a:latin typeface="Chicken Quiche" panose="02000600000000000000" pitchFamily="2" charset="0"/>
              </a:rPr>
              <a:t>Valeria torres Gutiérrez      primer semestre sección 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72A54A-DB0F-4CDD-AE8A-06132358BB6B}"/>
              </a:ext>
            </a:extLst>
          </p:cNvPr>
          <p:cNvSpPr txBox="1"/>
          <p:nvPr/>
        </p:nvSpPr>
        <p:spPr>
          <a:xfrm>
            <a:off x="2451100" y="2604090"/>
            <a:ext cx="2857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hicken Quiche" panose="02000600000000000000" pitchFamily="2" charset="0"/>
              </a:rPr>
              <a:t>Visión</a:t>
            </a:r>
          </a:p>
          <a:p>
            <a:endParaRPr lang="es-MX" sz="2400" dirty="0">
              <a:latin typeface="Chicken Quiche" panose="02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Chicken Quiche" panose="02000600000000000000" pitchFamily="2" charset="0"/>
              </a:rPr>
              <a:t>Ser Una Persona Estable Tanto Física Como Mentalmente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Chicken Quiche" panose="02000600000000000000" pitchFamily="2" charset="0"/>
              </a:rPr>
              <a:t>Ser Una Profesionista, Dedicada Y Feliz En Su Trabajo</a:t>
            </a:r>
          </a:p>
        </p:txBody>
      </p:sp>
      <p:pic>
        <p:nvPicPr>
          <p:cNvPr id="1028" name="Picture 4" descr="Introducción al PNF INF IUTEB Sección M1 Aitor Martínez: VISIÓN DE LA  INSTITUCIÓN (IUTEB)">
            <a:extLst>
              <a:ext uri="{FF2B5EF4-FFF2-40B4-BE49-F238E27FC236}">
                <a16:creationId xmlns:a16="http://schemas.microsoft.com/office/drawing/2014/main" id="{C367492D-ECF4-479A-9E36-906CFAD7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3" y="366206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D653DFE-FBE9-4596-BC9A-C8805551B4BF}"/>
              </a:ext>
            </a:extLst>
          </p:cNvPr>
          <p:cNvSpPr txBox="1"/>
          <p:nvPr/>
        </p:nvSpPr>
        <p:spPr>
          <a:xfrm>
            <a:off x="8680450" y="2599066"/>
            <a:ext cx="2857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hicken Quiche" panose="02000600000000000000" pitchFamily="2" charset="0"/>
              </a:rPr>
              <a:t>Misión</a:t>
            </a:r>
          </a:p>
          <a:p>
            <a:endParaRPr lang="es-MX" sz="2400" dirty="0">
              <a:latin typeface="Chicken Quiche" panose="02000600000000000000" pitchFamily="2" charset="0"/>
            </a:endParaRPr>
          </a:p>
          <a:p>
            <a:r>
              <a:rPr lang="es-MX" sz="2400" dirty="0">
                <a:latin typeface="Chicken Quiche" panose="02000600000000000000" pitchFamily="2" charset="0"/>
              </a:rPr>
              <a:t>Mi objetivo principal es ser una docente preparada para poder encaminar a mis alumnos a superarse así mismos</a:t>
            </a:r>
          </a:p>
          <a:p>
            <a:endParaRPr lang="es-MX" sz="2400" dirty="0">
              <a:latin typeface="Chicken Quiche" panose="02000600000000000000" pitchFamily="2" charset="0"/>
            </a:endParaRPr>
          </a:p>
          <a:p>
            <a:endParaRPr lang="es-MX" sz="2400" dirty="0">
              <a:latin typeface="Chicken Quich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5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60F95383-F872-4544-9DBF-8D67C508213B}"/>
              </a:ext>
            </a:extLst>
          </p:cNvPr>
          <p:cNvGrpSpPr/>
          <p:nvPr/>
        </p:nvGrpSpPr>
        <p:grpSpPr>
          <a:xfrm>
            <a:off x="1099674" y="-214331"/>
            <a:ext cx="10563296" cy="7015025"/>
            <a:chOff x="1099674" y="-214331"/>
            <a:chExt cx="10563296" cy="7015025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D87D6415-E885-45C5-9BE8-D6D2E947E3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6757339"/>
                </p:ext>
              </p:extLst>
            </p:nvPr>
          </p:nvGraphicFramePr>
          <p:xfrm>
            <a:off x="1099674" y="340140"/>
            <a:ext cx="10563296" cy="56699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177035E-34D4-4B5F-8C3F-FC0B2B68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65789" y="3289968"/>
              <a:ext cx="2103235" cy="146673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102074A-84F0-46CB-A12D-5B7D923A4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1439" t="60631" b="16210"/>
            <a:stretch/>
          </p:blipFill>
          <p:spPr>
            <a:xfrm>
              <a:off x="8518573" y="4753783"/>
              <a:ext cx="1798833" cy="1496196"/>
            </a:xfrm>
            <a:prstGeom prst="rect">
              <a:avLst/>
            </a:prstGeom>
          </p:spPr>
        </p:pic>
        <p:pic>
          <p:nvPicPr>
            <p:cNvPr id="2050" name="Picture 2" descr="Los 20 Valores Sociales Más Importantes - Lifeder">
              <a:extLst>
                <a:ext uri="{FF2B5EF4-FFF2-40B4-BE49-F238E27FC236}">
                  <a16:creationId xmlns:a16="http://schemas.microsoft.com/office/drawing/2014/main" id="{73FF32F0-7CCA-481D-BEFB-50CE7D584E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56" r="83594" b="15329"/>
            <a:stretch/>
          </p:blipFill>
          <p:spPr bwMode="auto">
            <a:xfrm>
              <a:off x="2143281" y="2485552"/>
              <a:ext cx="1205106" cy="123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7970F5F-86C0-4EA5-ACCE-1AC37CA63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65789" y="1650860"/>
              <a:ext cx="1270989" cy="125411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EA28BCE-9BBB-4EE6-8B9C-8BBC54C4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9344" y="-214331"/>
              <a:ext cx="1906083" cy="268696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7165D60-9DD1-41DB-A205-C2D718CFE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72217" y="5836591"/>
              <a:ext cx="1287127" cy="96410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F5A35BF-5495-430C-8452-19FE3ABF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92628" y="5743970"/>
              <a:ext cx="1286635" cy="101201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5DA5DEE-746F-4EC3-963D-00CB113A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56858" y="3916109"/>
              <a:ext cx="1585772" cy="1585772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60EF80E-6218-4525-9574-B2E43CF36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89810" y="809439"/>
              <a:ext cx="1160081" cy="879124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DBC1EB2-FB5E-497C-B1A2-FE39A9CD8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83987" y="45937"/>
              <a:ext cx="802005" cy="802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14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0FBCDE2-1BA0-4BAA-A073-D3278FBF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4724400"/>
            <a:ext cx="3486150" cy="21335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AC2D1F-D0FF-42DE-A315-957536A15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17" r="99792">
                        <a14:foregroundMark x1="86250" y1="48750" x2="95729" y2="53472"/>
                        <a14:foregroundMark x1="95729" y1="53472" x2="87500" y2="57500"/>
                        <a14:foregroundMark x1="9375" y1="42222" x2="625" y2="51389"/>
                        <a14:foregroundMark x1="625" y1="51389" x2="6979" y2="62222"/>
                        <a14:foregroundMark x1="6979" y1="62222" x2="10417" y2="58889"/>
                        <a14:foregroundMark x1="3229" y1="42222" x2="417" y2="56389"/>
                        <a14:foregroundMark x1="417" y1="56389" x2="5000" y2="59861"/>
                        <a14:foregroundMark x1="97708" y1="44306" x2="98958" y2="57778"/>
                        <a14:foregroundMark x1="98958" y1="57778" x2="99792" y2="593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2283887" y="1490007"/>
            <a:ext cx="6857999" cy="38779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99326E0-AF26-4033-BC2F-E470CA9D0E6A}"/>
              </a:ext>
            </a:extLst>
          </p:cNvPr>
          <p:cNvSpPr txBox="1"/>
          <p:nvPr/>
        </p:nvSpPr>
        <p:spPr>
          <a:xfrm>
            <a:off x="836908" y="843677"/>
            <a:ext cx="18442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latin typeface="Chicken Quiche" panose="02000600000000000000" pitchFamily="2" charset="0"/>
              </a:rPr>
              <a:t>M</a:t>
            </a:r>
          </a:p>
          <a:p>
            <a:r>
              <a:rPr lang="es-MX" sz="6600" dirty="0">
                <a:latin typeface="Chicken Quiche" panose="02000600000000000000" pitchFamily="2" charset="0"/>
              </a:rPr>
              <a:t>E</a:t>
            </a:r>
          </a:p>
          <a:p>
            <a:r>
              <a:rPr lang="es-MX" sz="6600" dirty="0">
                <a:latin typeface="Chicken Quiche" panose="02000600000000000000" pitchFamily="2" charset="0"/>
              </a:rPr>
              <a:t>T</a:t>
            </a:r>
          </a:p>
          <a:p>
            <a:r>
              <a:rPr lang="es-MX" sz="6600" dirty="0">
                <a:latin typeface="Chicken Quiche" panose="02000600000000000000" pitchFamily="2" charset="0"/>
              </a:rPr>
              <a:t>A</a:t>
            </a:r>
          </a:p>
          <a:p>
            <a:r>
              <a:rPr lang="es-MX" sz="6600" dirty="0">
                <a:latin typeface="Chicken Quiche" panose="02000600000000000000" pitchFamily="2" charset="0"/>
              </a:rPr>
              <a:t>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40AB65F-38BC-40F1-85B2-3E8BC35AF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984373"/>
              </p:ext>
            </p:extLst>
          </p:nvPr>
        </p:nvGraphicFramePr>
        <p:xfrm>
          <a:off x="2512604" y="1100852"/>
          <a:ext cx="756484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144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0F25BE-DCB0-4DEE-8BA8-11999B8F1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41" b="35158" l="20922" r="78191">
                        <a14:foregroundMark x1="20922" y1="33333" x2="28901" y2="29685"/>
                        <a14:foregroundMark x1="28901" y1="29685" x2="35816" y2="29353"/>
                        <a14:foregroundMark x1="28014" y1="33665" x2="33333" y2="31012"/>
                        <a14:foregroundMark x1="36348" y1="29685" x2="45213" y2="30182"/>
                        <a14:foregroundMark x1="45213" y1="30182" x2="54433" y2="29685"/>
                        <a14:foregroundMark x1="54433" y1="29685" x2="63652" y2="29685"/>
                        <a14:foregroundMark x1="63652" y1="29685" x2="73050" y2="29519"/>
                        <a14:foregroundMark x1="73050" y1="29519" x2="78191" y2="34494"/>
                        <a14:foregroundMark x1="67908" y1="34992" x2="65780" y2="30182"/>
                        <a14:foregroundMark x1="68440" y1="29187" x2="73227" y2="27861"/>
                        <a14:foregroundMark x1="74823" y1="29519" x2="76064" y2="29519"/>
                        <a14:foregroundMark x1="34752" y1="30017" x2="44149" y2="29187"/>
                        <a14:foregroundMark x1="44149" y1="29187" x2="53014" y2="29685"/>
                        <a14:foregroundMark x1="53014" y1="29685" x2="62234" y2="29519"/>
                        <a14:foregroundMark x1="62234" y1="29519" x2="66135" y2="29685"/>
                        <a14:backgroundMark x1="35461" y1="22388" x2="43262" y2="27032"/>
                        <a14:backgroundMark x1="61348" y1="27176" x2="61348" y2="270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894" t="24129" r="16312" b="63599"/>
          <a:stretch/>
        </p:blipFill>
        <p:spPr>
          <a:xfrm>
            <a:off x="351437" y="364679"/>
            <a:ext cx="10642145" cy="187246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9C838DB-2706-43A2-B669-D87C96C4E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612" y="3671887"/>
            <a:ext cx="3519488" cy="281839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BD993A3-828D-4F39-9E8A-31A260016BA2}"/>
              </a:ext>
            </a:extLst>
          </p:cNvPr>
          <p:cNvSpPr txBox="1"/>
          <p:nvPr/>
        </p:nvSpPr>
        <p:spPr>
          <a:xfrm>
            <a:off x="2076450" y="133350"/>
            <a:ext cx="7505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latin typeface="Abeganshi" pitchFamily="2" charset="0"/>
              </a:rPr>
              <a:t>Estrategias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8D60F-3F0A-4838-B1A0-4099A8198F40}"/>
              </a:ext>
            </a:extLst>
          </p:cNvPr>
          <p:cNvSpPr txBox="1"/>
          <p:nvPr/>
        </p:nvSpPr>
        <p:spPr>
          <a:xfrm>
            <a:off x="342900" y="2385346"/>
            <a:ext cx="7986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lue Eyes - Personal Use" pitchFamily="50" charset="0"/>
              </a:rPr>
              <a:t>Para lograr mis metas y mis objetivos propuestos para mi proyecto de vida he decidido aplicar una serie de estrategias:</a:t>
            </a:r>
            <a:br>
              <a:rPr lang="es-ES" sz="2400" dirty="0">
                <a:latin typeface="Blue Eyes - Personal Use" pitchFamily="50" charset="0"/>
              </a:rPr>
            </a:br>
            <a:endParaRPr lang="es-ES" sz="2400" dirty="0">
              <a:latin typeface="Blue Eyes - Personal Use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Blue Eyes - Personal Use" pitchFamily="50" charset="0"/>
              </a:rPr>
              <a:t>Utilizar adecuadamente los recursos que se me brindan para así superarme en lo personal y académicamente.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Blue Eyes - Personal Use" pitchFamily="50" charset="0"/>
              </a:rPr>
              <a:t>Siempre ser cumplido con responsabilidad, honestidad y puntual ante las actividades que se me den a conocer.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Blue Eyes - Personal Use" pitchFamily="50" charset="0"/>
              </a:rPr>
              <a:t>Tener presente ser cada día mejor, nunca dejarme derrumbar ante las adversidades y no retrocediendo.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Blue Eyes - Personal Use" pitchFamily="50" charset="0"/>
              </a:rPr>
              <a:t>Brindar mi apoyo a quienes lo necesitan de lo que yo e aprendido.</a:t>
            </a:r>
          </a:p>
          <a:p>
            <a:endParaRPr lang="es-MX" sz="2400" dirty="0">
              <a:latin typeface="Blue Eyes - Personal U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73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371</Words>
  <Application>Microsoft Office PowerPoint</Application>
  <PresentationFormat>Panorámica</PresentationFormat>
  <Paragraphs>41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Abeganshi</vt:lpstr>
      <vt:lpstr>Arial</vt:lpstr>
      <vt:lpstr>Blue Eyes - Personal Use</vt:lpstr>
      <vt:lpstr>Calibri</vt:lpstr>
      <vt:lpstr>Calibri Light</vt:lpstr>
      <vt:lpstr>Chicken Quiche</vt:lpstr>
      <vt:lpstr>Muthiara -Demo Version-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Torres</dc:creator>
  <cp:lastModifiedBy>Valeria Torres</cp:lastModifiedBy>
  <cp:revision>12</cp:revision>
  <dcterms:created xsi:type="dcterms:W3CDTF">2020-10-20T02:54:23Z</dcterms:created>
  <dcterms:modified xsi:type="dcterms:W3CDTF">2020-10-20T04:45:36Z</dcterms:modified>
</cp:coreProperties>
</file>