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3C3A3A"/>
    <a:srgbClr val="33CCCC"/>
    <a:srgbClr val="FF7C80"/>
    <a:srgbClr val="FF3399"/>
    <a:srgbClr val="FF0066"/>
    <a:srgbClr val="312F2F"/>
    <a:srgbClr val="292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65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9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36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019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744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53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124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05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413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38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010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01CC-49F5-4E3E-A9B3-773BA353E75D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6161E-CB16-4F23-A828-ED022675A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23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Rhombus golden foliage frame on black background vector | premium image by rawpixel.com / w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1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552135" y="2044005"/>
            <a:ext cx="908772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AMGDT" panose="02000400000000000000" pitchFamily="2" charset="0"/>
              </a:rPr>
              <a:t>    ESCUELA NORMAL DE </a:t>
            </a:r>
          </a:p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AMGDT" panose="02000400000000000000" pitchFamily="2" charset="0"/>
              </a:rPr>
              <a:t>       EDUCACION PREESCOLAR</a:t>
            </a:r>
          </a:p>
          <a:p>
            <a:pPr algn="ctr"/>
            <a:endParaRPr lang="es-MX" sz="2000" dirty="0">
              <a:solidFill>
                <a:schemeClr val="bg1"/>
              </a:solidFill>
              <a:latin typeface="AMGDT" panose="02000400000000000000" pitchFamily="2" charset="0"/>
            </a:endParaRPr>
          </a:p>
          <a:p>
            <a:pPr algn="ctr"/>
            <a:r>
              <a:rPr lang="es-MX" sz="2000" dirty="0" smtClean="0">
                <a:solidFill>
                  <a:schemeClr val="bg1"/>
                </a:solidFill>
                <a:latin typeface="AMGDT" panose="02000400000000000000" pitchFamily="2" charset="0"/>
              </a:rPr>
              <a:t>TUTORIA GRUPAL</a:t>
            </a:r>
          </a:p>
          <a:p>
            <a:pPr algn="ctr"/>
            <a:r>
              <a:rPr lang="es-MX" sz="2000" dirty="0" smtClean="0">
                <a:solidFill>
                  <a:schemeClr val="bg1"/>
                </a:solidFill>
                <a:latin typeface="AMGDT" panose="02000400000000000000" pitchFamily="2" charset="0"/>
              </a:rPr>
              <a:t>TANIA TAMARA LOPEZ LERMA</a:t>
            </a:r>
            <a:endParaRPr lang="es-MX" sz="2000" dirty="0">
              <a:solidFill>
                <a:schemeClr val="bg1"/>
              </a:solidFill>
              <a:latin typeface="AMGDT" panose="02000400000000000000" pitchFamily="2" charset="0"/>
            </a:endParaRP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Welcome" pitchFamily="2" charset="0"/>
              </a:rPr>
              <a:t>Plan de vida y carrera</a:t>
            </a:r>
            <a:endParaRPr lang="es-MX" sz="5400" dirty="0">
              <a:solidFill>
                <a:schemeClr val="bg1"/>
              </a:solidFill>
              <a:latin typeface="Welcome" pitchFamily="2" charset="0"/>
            </a:endParaRPr>
          </a:p>
          <a:p>
            <a:pPr algn="ctr"/>
            <a:r>
              <a:rPr lang="es-MX" sz="2000" dirty="0" smtClean="0">
                <a:solidFill>
                  <a:schemeClr val="bg1"/>
                </a:solidFill>
                <a:latin typeface="AMGDT" panose="02000400000000000000" pitchFamily="2" charset="0"/>
              </a:rPr>
              <a:t>JIMENA WENDOLYN AVILA PECINA</a:t>
            </a:r>
          </a:p>
          <a:p>
            <a:pPr algn="ctr"/>
            <a:r>
              <a:rPr lang="es-MX" sz="2000" dirty="0" smtClean="0">
                <a:solidFill>
                  <a:schemeClr val="bg1"/>
                </a:solidFill>
                <a:latin typeface="AMGDT" panose="02000400000000000000" pitchFamily="2" charset="0"/>
              </a:rPr>
              <a:t>1° “B”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841" y="2264897"/>
            <a:ext cx="1223972" cy="91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67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os sueños se realizan cuando mantienes el compromiso con ell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2"/>
          <a:stretch/>
        </p:blipFill>
        <p:spPr bwMode="auto">
          <a:xfrm rot="5400000">
            <a:off x="2667000" y="-2666999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589649" y="1434905"/>
            <a:ext cx="870790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err="1" smtClean="0">
                <a:solidFill>
                  <a:schemeClr val="bg1"/>
                </a:solidFill>
                <a:latin typeface="Shorelines Script Bold" panose="02000500000000000000" pitchFamily="2" charset="0"/>
              </a:rPr>
              <a:t>Vision</a:t>
            </a:r>
            <a:endParaRPr lang="es-MX" sz="4000" dirty="0" smtClean="0">
              <a:solidFill>
                <a:schemeClr val="bg1"/>
              </a:solidFill>
              <a:latin typeface="Shorelines Script Bold" panose="02000500000000000000" pitchFamily="2" charset="0"/>
            </a:endParaRPr>
          </a:p>
          <a:p>
            <a:endParaRPr lang="es-MX" sz="2400" dirty="0" smtClean="0">
              <a:solidFill>
                <a:schemeClr val="bg1"/>
              </a:solidFill>
              <a:latin typeface="CHICKEN Pie" panose="02000600000000000000" pitchFamily="2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HICKEN Pie" panose="02000600000000000000" pitchFamily="2" charset="0"/>
              </a:rPr>
              <a:t>Mi visión en la vida es seguir haciendo lo que hago y si es posible mejorarlo.</a:t>
            </a:r>
          </a:p>
          <a:p>
            <a:r>
              <a:rPr lang="es-MX" sz="2400" dirty="0" smtClean="0">
                <a:solidFill>
                  <a:schemeClr val="bg1"/>
                </a:solidFill>
                <a:latin typeface="CHICKEN Pie" panose="02000600000000000000" pitchFamily="2" charset="0"/>
              </a:rPr>
              <a:t>Superada cada vez más.</a:t>
            </a:r>
            <a:endParaRPr lang="es-MX" sz="2400" dirty="0" smtClean="0">
              <a:solidFill>
                <a:schemeClr val="bg1"/>
              </a:solidFill>
              <a:latin typeface="CHICKEN Pie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os sueños se realizan cuando mantienes el compromiso con ell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2"/>
          <a:stretch/>
        </p:blipFill>
        <p:spPr bwMode="auto">
          <a:xfrm rot="5400000">
            <a:off x="2667000" y="-2666999"/>
            <a:ext cx="685799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589649" y="1434905"/>
            <a:ext cx="87360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err="1" smtClean="0">
                <a:solidFill>
                  <a:schemeClr val="bg1"/>
                </a:solidFill>
                <a:latin typeface="Shorelines Script Bold" panose="02000500000000000000" pitchFamily="2" charset="0"/>
              </a:rPr>
              <a:t>Mision</a:t>
            </a:r>
            <a:r>
              <a:rPr lang="es-MX" sz="4000" dirty="0" smtClean="0">
                <a:solidFill>
                  <a:schemeClr val="bg1"/>
                </a:solidFill>
                <a:latin typeface="Shorelines Script Bold" panose="02000500000000000000" pitchFamily="2" charset="0"/>
              </a:rPr>
              <a:t> </a:t>
            </a:r>
          </a:p>
          <a:p>
            <a:endParaRPr lang="es-MX" sz="2800" dirty="0">
              <a:solidFill>
                <a:schemeClr val="bg1"/>
              </a:solidFill>
              <a:latin typeface="CHICKEN Pie" panose="02000600000000000000" pitchFamily="2" charset="0"/>
            </a:endParaRPr>
          </a:p>
          <a:p>
            <a:r>
              <a:rPr lang="es-MX" sz="2800" dirty="0" smtClean="0">
                <a:solidFill>
                  <a:schemeClr val="bg1"/>
                </a:solidFill>
                <a:latin typeface="CHICKEN Pie" panose="02000600000000000000" pitchFamily="2" charset="0"/>
              </a:rPr>
              <a:t>Mi misión ser una persona mucho mejor a lo que soy, ser la mejor para mi hijo y que mi familia sienta un gran orgull</a:t>
            </a:r>
            <a:r>
              <a:rPr lang="es-MX" sz="2800" dirty="0" smtClean="0">
                <a:solidFill>
                  <a:schemeClr val="bg1"/>
                </a:solidFill>
                <a:latin typeface="CHICKEN Pie" panose="02000600000000000000" pitchFamily="2" charset="0"/>
              </a:rPr>
              <a:t>o por mi. Que a pesar de todo lo me rindo.</a:t>
            </a:r>
            <a:endParaRPr lang="es-MX" sz="2400" dirty="0">
              <a:solidFill>
                <a:schemeClr val="bg1"/>
              </a:solidFill>
              <a:latin typeface="CHICKEN Pie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97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3A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66425" y="661181"/>
            <a:ext cx="734333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4400" dirty="0" smtClean="0">
                <a:latin typeface="Welcome" pitchFamily="2" charset="0"/>
              </a:rPr>
              <a:t>Metas</a:t>
            </a:r>
            <a:endParaRPr lang="es-MX" sz="34400" dirty="0">
              <a:latin typeface="Welcome" pitchFamily="2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18825" y="813581"/>
            <a:ext cx="734333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4400" dirty="0" smtClean="0">
                <a:solidFill>
                  <a:srgbClr val="FFCCCC"/>
                </a:solidFill>
                <a:latin typeface="Welcome" pitchFamily="2" charset="0"/>
              </a:rPr>
              <a:t>Metas</a:t>
            </a:r>
            <a:endParaRPr lang="es-MX" sz="34400" dirty="0">
              <a:solidFill>
                <a:srgbClr val="FFCCCC"/>
              </a:solidFill>
              <a:latin typeface="Welcom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0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3A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 flipH="1">
            <a:off x="5866228" y="927279"/>
            <a:ext cx="1584" cy="5327113"/>
          </a:xfrm>
          <a:prstGeom prst="line">
            <a:avLst/>
          </a:prstGeom>
          <a:ln w="50800" cap="rnd" cmpd="sng">
            <a:solidFill>
              <a:srgbClr val="FFCCCC"/>
            </a:solidFill>
            <a:headEnd w="lg" len="med"/>
            <a:tail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mbo 10"/>
          <p:cNvSpPr/>
          <p:nvPr/>
        </p:nvSpPr>
        <p:spPr>
          <a:xfrm>
            <a:off x="6746200" y="947412"/>
            <a:ext cx="1292441" cy="1406174"/>
          </a:xfrm>
          <a:prstGeom prst="diamond">
            <a:avLst/>
          </a:prstGeom>
          <a:solidFill>
            <a:srgbClr val="FFCCCC">
              <a:alpha val="85000"/>
            </a:srgbClr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ombo 14"/>
          <p:cNvSpPr/>
          <p:nvPr/>
        </p:nvSpPr>
        <p:spPr>
          <a:xfrm>
            <a:off x="6002139" y="944865"/>
            <a:ext cx="1399433" cy="1361279"/>
          </a:xfrm>
          <a:prstGeom prst="diamond">
            <a:avLst/>
          </a:prstGeom>
          <a:solidFill>
            <a:schemeClr val="bg2">
              <a:lumMod val="50000"/>
              <a:alpha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4" name="Picture 10" descr="Mancuernas con pesas esquema icono gratu... | Free Icon #Freepik #freeicon #ejercic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89844" l="0" r="100000">
                        <a14:foregroundMark x1="43750" y1="46875" x2="39063" y2="373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279" y="944865"/>
            <a:ext cx="1304828" cy="130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8161610" y="1058560"/>
            <a:ext cx="3894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Meta a corto plazo:</a:t>
            </a:r>
          </a:p>
          <a:p>
            <a:pPr algn="ctr"/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Hacer ejercicio </a:t>
            </a:r>
            <a:endParaRPr lang="es-MX" sz="2800" dirty="0">
              <a:solidFill>
                <a:schemeClr val="bg1"/>
              </a:solidFill>
              <a:latin typeface="Chicken Quiche" panose="02000600000000000000" pitchFamily="2" charset="0"/>
            </a:endParaRPr>
          </a:p>
        </p:txBody>
      </p:sp>
      <p:sp>
        <p:nvSpPr>
          <p:cNvPr id="20" name="Rombo 19"/>
          <p:cNvSpPr/>
          <p:nvPr/>
        </p:nvSpPr>
        <p:spPr>
          <a:xfrm>
            <a:off x="9375428" y="2900304"/>
            <a:ext cx="1399433" cy="1361279"/>
          </a:xfrm>
          <a:prstGeom prst="diamond">
            <a:avLst/>
          </a:prstGeom>
          <a:solidFill>
            <a:schemeClr val="bg2">
              <a:lumMod val="50000"/>
              <a:alpha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ombo 20"/>
          <p:cNvSpPr/>
          <p:nvPr/>
        </p:nvSpPr>
        <p:spPr>
          <a:xfrm>
            <a:off x="10128640" y="2815215"/>
            <a:ext cx="1292441" cy="1406174"/>
          </a:xfrm>
          <a:prstGeom prst="diamond">
            <a:avLst/>
          </a:prstGeom>
          <a:solidFill>
            <a:srgbClr val="FFCCCC">
              <a:alpha val="85000"/>
            </a:srgbClr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>
            <a:off x="6002139" y="2989689"/>
            <a:ext cx="3373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Meta a corto plazo:</a:t>
            </a:r>
          </a:p>
          <a:p>
            <a:pPr algn="ctr"/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Consentirme</a:t>
            </a:r>
            <a:endParaRPr lang="es-MX" sz="2800" dirty="0">
              <a:solidFill>
                <a:schemeClr val="bg1"/>
              </a:solidFill>
              <a:latin typeface="Chicken Quiche" panose="02000600000000000000" pitchFamily="2" charset="0"/>
            </a:endParaRPr>
          </a:p>
        </p:txBody>
      </p:sp>
      <p:sp>
        <p:nvSpPr>
          <p:cNvPr id="24" name="Rombo 23"/>
          <p:cNvSpPr/>
          <p:nvPr/>
        </p:nvSpPr>
        <p:spPr>
          <a:xfrm>
            <a:off x="6728483" y="4564266"/>
            <a:ext cx="1292441" cy="1406174"/>
          </a:xfrm>
          <a:prstGeom prst="diamond">
            <a:avLst/>
          </a:prstGeom>
          <a:solidFill>
            <a:srgbClr val="FFCCCC">
              <a:alpha val="85000"/>
            </a:srgbClr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ombo 22"/>
          <p:cNvSpPr/>
          <p:nvPr/>
        </p:nvSpPr>
        <p:spPr>
          <a:xfrm>
            <a:off x="6028767" y="4627342"/>
            <a:ext cx="1399433" cy="1361279"/>
          </a:xfrm>
          <a:prstGeom prst="diamond">
            <a:avLst/>
          </a:prstGeom>
          <a:solidFill>
            <a:schemeClr val="bg2">
              <a:lumMod val="50000"/>
              <a:alpha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8" name="Picture 14" descr="Capas para destaques do Instagram para baixar grátis. #instagram #instagramstories #destaque #quotes #travel #beauty #fashion #blogger #love #food #hair #heart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3114" b="56587" l="32447" r="6719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623" t="42037" r="30620" b="41725"/>
          <a:stretch/>
        </p:blipFill>
        <p:spPr bwMode="auto">
          <a:xfrm>
            <a:off x="6162064" y="4769739"/>
            <a:ext cx="1864475" cy="99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8159836" y="4564266"/>
            <a:ext cx="3896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Meta a corto plazo:</a:t>
            </a:r>
          </a:p>
          <a:p>
            <a:pPr algn="ctr"/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Vender u obsequiar ropa </a:t>
            </a:r>
            <a:endParaRPr lang="es-MX" sz="2800" dirty="0">
              <a:solidFill>
                <a:schemeClr val="bg1"/>
              </a:solidFill>
              <a:latin typeface="Chicken Quiche" panose="02000600000000000000" pitchFamily="2" charset="0"/>
            </a:endParaRPr>
          </a:p>
        </p:txBody>
      </p:sp>
      <p:sp>
        <p:nvSpPr>
          <p:cNvPr id="27" name="Rombo 26"/>
          <p:cNvSpPr/>
          <p:nvPr/>
        </p:nvSpPr>
        <p:spPr>
          <a:xfrm>
            <a:off x="205967" y="969859"/>
            <a:ext cx="1399433" cy="1361279"/>
          </a:xfrm>
          <a:prstGeom prst="diamond">
            <a:avLst/>
          </a:prstGeom>
          <a:solidFill>
            <a:schemeClr val="bg2">
              <a:lumMod val="50000"/>
              <a:alpha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Rombo 27"/>
          <p:cNvSpPr/>
          <p:nvPr/>
        </p:nvSpPr>
        <p:spPr>
          <a:xfrm>
            <a:off x="959179" y="976635"/>
            <a:ext cx="1292441" cy="1406174"/>
          </a:xfrm>
          <a:prstGeom prst="diamond">
            <a:avLst/>
          </a:prstGeom>
          <a:solidFill>
            <a:srgbClr val="FFCCCC">
              <a:alpha val="85000"/>
            </a:srgbClr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40" name="Picture 16" descr="imagen descubierto por idontcare. Descubre (¡y guarda!) tus propias imágenes y videos en We Heart It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2315" b="58184" l="40603" r="590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321" t="41433" r="38730" b="39848"/>
          <a:stretch/>
        </p:blipFill>
        <p:spPr bwMode="auto">
          <a:xfrm>
            <a:off x="836210" y="1022276"/>
            <a:ext cx="840756" cy="133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2307209" y="1058560"/>
            <a:ext cx="3531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Meta a largo plazo:</a:t>
            </a:r>
          </a:p>
          <a:p>
            <a:pPr algn="ctr"/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Sacar adelante a mi hijo</a:t>
            </a:r>
            <a:endParaRPr lang="es-MX" sz="2800" dirty="0">
              <a:solidFill>
                <a:schemeClr val="bg1"/>
              </a:solidFill>
              <a:latin typeface="Chicken Quiche" panose="02000600000000000000" pitchFamily="2" charset="0"/>
            </a:endParaRPr>
          </a:p>
        </p:txBody>
      </p:sp>
      <p:pic>
        <p:nvPicPr>
          <p:cNvPr id="1042" name="Picture 18" descr="Hajlajti Maj – Sparkling Passion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43270" b="60120" l="37766" r="638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408" t="42557" r="35948" b="39370"/>
          <a:stretch/>
        </p:blipFill>
        <p:spPr bwMode="auto">
          <a:xfrm>
            <a:off x="10075144" y="2989689"/>
            <a:ext cx="886265" cy="106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ombo 34"/>
          <p:cNvSpPr/>
          <p:nvPr/>
        </p:nvSpPr>
        <p:spPr>
          <a:xfrm>
            <a:off x="4368345" y="2900304"/>
            <a:ext cx="1292441" cy="1406174"/>
          </a:xfrm>
          <a:prstGeom prst="diamond">
            <a:avLst/>
          </a:prstGeom>
          <a:solidFill>
            <a:srgbClr val="FFCCCC">
              <a:alpha val="85000"/>
            </a:srgbClr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Rombo 35"/>
          <p:cNvSpPr/>
          <p:nvPr/>
        </p:nvSpPr>
        <p:spPr>
          <a:xfrm>
            <a:off x="3705726" y="2989689"/>
            <a:ext cx="1399433" cy="1361279"/>
          </a:xfrm>
          <a:prstGeom prst="diamond">
            <a:avLst/>
          </a:prstGeom>
          <a:solidFill>
            <a:schemeClr val="bg2">
              <a:lumMod val="50000"/>
              <a:alpha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48" name="Picture 24" descr="Odontologia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8761" b="62338" l="30018" r="70160">
                        <a14:foregroundMark x1="33393" y1="46953" x2="32682" y2="53347"/>
                        <a14:foregroundMark x1="32327" y1="58342" x2="33748" y2="61938"/>
                        <a14:foregroundMark x1="36590" y1="53546" x2="64121" y2="5334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530" t="38155" r="28829" b="37223"/>
          <a:stretch/>
        </p:blipFill>
        <p:spPr bwMode="auto">
          <a:xfrm>
            <a:off x="4218967" y="3028233"/>
            <a:ext cx="1117063" cy="117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ombo 36"/>
          <p:cNvSpPr/>
          <p:nvPr/>
        </p:nvSpPr>
        <p:spPr>
          <a:xfrm>
            <a:off x="1054474" y="4889912"/>
            <a:ext cx="1292441" cy="1406174"/>
          </a:xfrm>
          <a:prstGeom prst="diamond">
            <a:avLst/>
          </a:prstGeom>
          <a:solidFill>
            <a:srgbClr val="FFCCCC">
              <a:alpha val="85000"/>
            </a:srgbClr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ombo 37"/>
          <p:cNvSpPr/>
          <p:nvPr/>
        </p:nvSpPr>
        <p:spPr>
          <a:xfrm>
            <a:off x="301261" y="4934807"/>
            <a:ext cx="1399433" cy="1361279"/>
          </a:xfrm>
          <a:prstGeom prst="diamond">
            <a:avLst/>
          </a:prstGeom>
          <a:solidFill>
            <a:schemeClr val="bg2">
              <a:lumMod val="50000"/>
              <a:alpha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46" name="Picture 22" descr="#STORIES #DESTAQUES #HIGHLIGHTS #INSTAGRAM #CAPA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37079" b="65393" l="35169" r="646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824" t="33941" r="34731" b="33994"/>
          <a:stretch/>
        </p:blipFill>
        <p:spPr bwMode="auto">
          <a:xfrm>
            <a:off x="838636" y="4564266"/>
            <a:ext cx="942536" cy="151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/>
          <p:cNvSpPr txBox="1"/>
          <p:nvPr/>
        </p:nvSpPr>
        <p:spPr>
          <a:xfrm>
            <a:off x="168282" y="2893694"/>
            <a:ext cx="34044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Meta a largo plazo:</a:t>
            </a:r>
          </a:p>
          <a:p>
            <a:pPr algn="ctr"/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graduarme</a:t>
            </a:r>
            <a:endParaRPr lang="es-MX" sz="2800" dirty="0">
              <a:solidFill>
                <a:schemeClr val="bg1"/>
              </a:solidFill>
              <a:latin typeface="Chicken Quiche" panose="02000600000000000000" pitchFamily="2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374510" y="4889912"/>
            <a:ext cx="3411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Meta a largo plazo:</a:t>
            </a:r>
          </a:p>
          <a:p>
            <a:pPr algn="ctr"/>
            <a:r>
              <a:rPr lang="es-MX" sz="2800" dirty="0" smtClean="0">
                <a:solidFill>
                  <a:schemeClr val="bg1"/>
                </a:solidFill>
                <a:latin typeface="Chicken Quiche" panose="02000600000000000000" pitchFamily="2" charset="0"/>
              </a:rPr>
              <a:t>Comprar mi propia casa</a:t>
            </a:r>
            <a:endParaRPr lang="es-MX" sz="2800" dirty="0">
              <a:solidFill>
                <a:schemeClr val="bg1"/>
              </a:solidFill>
              <a:latin typeface="Chicken Quiche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7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138</Words>
  <Application>Microsoft Office PowerPoint</Application>
  <PresentationFormat>Panorámica</PresentationFormat>
  <Paragraphs>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AMGDT</vt:lpstr>
      <vt:lpstr>Arial</vt:lpstr>
      <vt:lpstr>Calibri</vt:lpstr>
      <vt:lpstr>Calibri Light</vt:lpstr>
      <vt:lpstr>CHICKEN Pie</vt:lpstr>
      <vt:lpstr>Chicken Quiche</vt:lpstr>
      <vt:lpstr>Shorelines Script Bold</vt:lpstr>
      <vt:lpstr>Welcome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Jimena Avila</dc:creator>
  <cp:lastModifiedBy>Jimena Avila</cp:lastModifiedBy>
  <cp:revision>18</cp:revision>
  <dcterms:created xsi:type="dcterms:W3CDTF">2020-10-19T15:32:28Z</dcterms:created>
  <dcterms:modified xsi:type="dcterms:W3CDTF">2020-10-20T01:38:36Z</dcterms:modified>
</cp:coreProperties>
</file>