
<file path=[Content_Types].xml><?xml version="1.0" encoding="utf-8"?>
<Types xmlns="http://schemas.openxmlformats.org/package/2006/content-types">
  <Default Extension="png" ContentType="image/png"/>
  <Default Extension="m4a" ContentType="audio/unknown"/>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m4a"/><Relationship Id="rId21" Type="http://schemas.openxmlformats.org/officeDocument/2006/relationships/image" Target="../media/image6.jpe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5.jpe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9.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8.jpeg"/><Relationship Id="rId10" Type="http://schemas.openxmlformats.org/officeDocument/2006/relationships/audio" Target="../media/media5.m4a"/><Relationship Id="rId19" Type="http://schemas.openxmlformats.org/officeDocument/2006/relationships/image" Target="../media/image4.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770811"/>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because they can study too</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A=Office </a:t>
            </a:r>
            <a:r>
              <a:rPr lang="es-MX" dirty="0" err="1" smtClean="0">
                <a:latin typeface="Arial" panose="020B0604020202020204" pitchFamily="34" charset="0"/>
                <a:cs typeface="Arial" panose="020B0604020202020204" pitchFamily="34" charset="0"/>
              </a:rPr>
              <a:t>assistant</a:t>
            </a:r>
            <a:r>
              <a:rPr lang="es-MX" dirty="0" smtClean="0">
                <a:latin typeface="Arial" panose="020B0604020202020204" pitchFamily="34" charset="0"/>
                <a:cs typeface="Arial" panose="020B0604020202020204" pitchFamily="34" charset="0"/>
              </a:rPr>
              <a:t>, sales </a:t>
            </a:r>
            <a:r>
              <a:rPr lang="es-MX" dirty="0" err="1" smtClean="0">
                <a:latin typeface="Arial" panose="020B0604020202020204" pitchFamily="34" charset="0"/>
                <a:cs typeface="Arial" panose="020B0604020202020204" pitchFamily="34" charset="0"/>
              </a:rPr>
              <a:t>associate</a:t>
            </a:r>
            <a:r>
              <a:rPr lang="es-MX" dirty="0" smtClean="0">
                <a:latin typeface="Arial" panose="020B0604020202020204" pitchFamily="34" charset="0"/>
                <a:cs typeface="Arial" panose="020B0604020202020204" pitchFamily="34" charset="0"/>
              </a:rPr>
              <a:t>, social media </a:t>
            </a:r>
            <a:r>
              <a:rPr lang="es-MX" dirty="0" err="1" smtClean="0">
                <a:latin typeface="Arial" panose="020B0604020202020204" pitchFamily="34" charset="0"/>
                <a:cs typeface="Arial" panose="020B0604020202020204" pitchFamily="34" charset="0"/>
              </a:rPr>
              <a:t>assistant</a:t>
            </a:r>
            <a:r>
              <a:rPr lang="es-MX" dirty="0" smtClean="0">
                <a:latin typeface="Arial" panose="020B0604020202020204" pitchFamily="34" charset="0"/>
                <a:cs typeface="Arial" panose="020B0604020202020204" pitchFamily="34" charset="0"/>
              </a:rPr>
              <a:t>, tutor</a:t>
            </a: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smtClean="0">
                <a:latin typeface="Arial" panose="020B0604020202020204" pitchFamily="34" charset="0"/>
                <a:cs typeface="Arial" panose="020B0604020202020204" pitchFamily="34" charset="0"/>
              </a:rPr>
              <a:t>A=</a:t>
            </a:r>
            <a:r>
              <a:rPr lang="es-MX" dirty="0" err="1" smtClean="0">
                <a:latin typeface="Arial" panose="020B0604020202020204" pitchFamily="34" charset="0"/>
                <a:cs typeface="Arial" panose="020B0604020202020204" pitchFamily="34" charset="0"/>
              </a:rPr>
              <a:t>babysitter</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fitness</a:t>
            </a:r>
            <a:r>
              <a:rPr lang="es-MX" dirty="0" smtClean="0">
                <a:latin typeface="Arial" panose="020B0604020202020204" pitchFamily="34" charset="0"/>
                <a:cs typeface="Arial" panose="020B0604020202020204" pitchFamily="34" charset="0"/>
              </a:rPr>
              <a:t>, instructor</a:t>
            </a: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A=office </a:t>
            </a:r>
            <a:r>
              <a:rPr lang="es-MX" dirty="0" err="1" smtClean="0">
                <a:latin typeface="Arial" panose="020B0604020202020204" pitchFamily="34" charset="0"/>
                <a:cs typeface="Arial" panose="020B0604020202020204" pitchFamily="34" charset="0"/>
              </a:rPr>
              <a:t>assistant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because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because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you're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sitting</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A=Car </a:t>
            </a:r>
            <a:r>
              <a:rPr lang="es-MX" dirty="0" err="1">
                <a:latin typeface="Arial" panose="020B0604020202020204" pitchFamily="34" charset="0"/>
                <a:cs typeface="Arial" panose="020B0604020202020204" pitchFamily="34" charset="0"/>
              </a:rPr>
              <a:t>Wash</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Attendant</a:t>
            </a:r>
            <a:r>
              <a:rPr lang="es-MX" dirty="0">
                <a:latin typeface="Arial" panose="020B0604020202020204" pitchFamily="34" charset="0"/>
                <a:cs typeface="Arial" panose="020B0604020202020204" pitchFamily="34" charset="0"/>
              </a:rPr>
              <a:t>, Pizza </a:t>
            </a:r>
            <a:r>
              <a:rPr lang="es-MX" dirty="0" err="1" smtClean="0">
                <a:latin typeface="Arial" panose="020B0604020202020204" pitchFamily="34" charset="0"/>
                <a:cs typeface="Arial" panose="020B0604020202020204" pitchFamily="34" charset="0"/>
              </a:rPr>
              <a:t>Delivery</a:t>
            </a:r>
            <a:r>
              <a:rPr lang="es-MX" dirty="0" smtClean="0">
                <a:latin typeface="Arial" panose="020B0604020202020204" pitchFamily="34" charset="0"/>
                <a:cs typeface="Arial" panose="020B0604020202020204" pitchFamily="34" charset="0"/>
              </a:rPr>
              <a:t>, Host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A=No, I do </a:t>
            </a:r>
            <a:r>
              <a:rPr lang="es-MX" dirty="0" err="1" smtClean="0">
                <a:latin typeface="Arial" panose="020B0604020202020204" pitchFamily="34" charset="0"/>
                <a:cs typeface="Arial" panose="020B0604020202020204" pitchFamily="34" charset="0"/>
              </a:rPr>
              <a:t>not</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5709382" y="2986316"/>
            <a:ext cx="1023583" cy="316294"/>
          </a:xfrm>
          <a:prstGeom prst="rect">
            <a:avLst/>
          </a:prstGeom>
          <a:noFill/>
        </p:spPr>
        <p:txBody>
          <a:bodyPr wrap="square" rtlCol="0">
            <a:spAutoFit/>
          </a:bodyPr>
          <a:lstStyle/>
          <a:p>
            <a:r>
              <a:rPr lang="es-MX" sz="1400" b="1" dirty="0" err="1" smtClean="0">
                <a:latin typeface="Arial Narrow" pitchFamily="34" charset="0"/>
                <a:cs typeface="Akhbar MT" pitchFamily="2" charset="-78"/>
              </a:rPr>
              <a:t>Carpenter</a:t>
            </a:r>
            <a:endParaRPr lang="es-MX" b="1" dirty="0">
              <a:latin typeface="Arial Narrow" pitchFamily="34" charset="0"/>
              <a:cs typeface="Akhbar MT" pitchFamily="2" charset="-78"/>
            </a:endParaRPr>
          </a:p>
        </p:txBody>
      </p:sp>
      <p:sp>
        <p:nvSpPr>
          <p:cNvPr id="27" name="26 CuadroTexto"/>
          <p:cNvSpPr txBox="1"/>
          <p:nvPr/>
        </p:nvSpPr>
        <p:spPr>
          <a:xfrm>
            <a:off x="8305482" y="5755126"/>
            <a:ext cx="1023583" cy="307777"/>
          </a:xfrm>
          <a:prstGeom prst="rect">
            <a:avLst/>
          </a:prstGeom>
          <a:noFill/>
        </p:spPr>
        <p:txBody>
          <a:bodyPr wrap="square" rtlCol="0">
            <a:spAutoFit/>
          </a:bodyPr>
          <a:lstStyle/>
          <a:p>
            <a:r>
              <a:rPr lang="es-MX" sz="1400" b="1" dirty="0" err="1" smtClean="0">
                <a:latin typeface="Arial Narrow" pitchFamily="34" charset="0"/>
                <a:cs typeface="Akhbar MT" pitchFamily="2" charset="-78"/>
              </a:rPr>
              <a:t>Dentist</a:t>
            </a:r>
            <a:endParaRPr lang="es-MX" b="1" dirty="0">
              <a:latin typeface="Arial Narrow" pitchFamily="34" charset="0"/>
              <a:cs typeface="Akhbar MT" pitchFamily="2" charset="-78"/>
            </a:endParaRPr>
          </a:p>
        </p:txBody>
      </p:sp>
      <p:sp>
        <p:nvSpPr>
          <p:cNvPr id="28" name="27 CuadroTexto"/>
          <p:cNvSpPr txBox="1"/>
          <p:nvPr/>
        </p:nvSpPr>
        <p:spPr>
          <a:xfrm>
            <a:off x="10076198" y="3135946"/>
            <a:ext cx="1023583" cy="307777"/>
          </a:xfrm>
          <a:prstGeom prst="rect">
            <a:avLst/>
          </a:prstGeom>
          <a:noFill/>
        </p:spPr>
        <p:txBody>
          <a:bodyPr wrap="square" rtlCol="0">
            <a:spAutoFit/>
          </a:bodyPr>
          <a:lstStyle/>
          <a:p>
            <a:r>
              <a:rPr lang="es-MX" sz="1400" b="1" dirty="0" err="1" smtClean="0">
                <a:latin typeface="Arial Narrow" pitchFamily="34" charset="0"/>
                <a:cs typeface="Akhbar MT" pitchFamily="2" charset="-78"/>
              </a:rPr>
              <a:t>firefighter</a:t>
            </a:r>
            <a:endParaRPr lang="es-MX" b="1" dirty="0">
              <a:latin typeface="Arial Narrow" pitchFamily="34" charset="0"/>
              <a:cs typeface="Akhbar MT" pitchFamily="2" charset="-78"/>
            </a:endParaRPr>
          </a:p>
        </p:txBody>
      </p:sp>
      <p:sp>
        <p:nvSpPr>
          <p:cNvPr id="29" name="28 CuadroTexto"/>
          <p:cNvSpPr txBox="1"/>
          <p:nvPr/>
        </p:nvSpPr>
        <p:spPr>
          <a:xfrm>
            <a:off x="5948219" y="5855090"/>
            <a:ext cx="1023583" cy="523220"/>
          </a:xfrm>
          <a:prstGeom prst="rect">
            <a:avLst/>
          </a:prstGeom>
          <a:noFill/>
        </p:spPr>
        <p:txBody>
          <a:bodyPr wrap="square" rtlCol="0">
            <a:spAutoFit/>
          </a:bodyPr>
          <a:lstStyle/>
          <a:p>
            <a:r>
              <a:rPr lang="es-MX" sz="1400" b="1" dirty="0" err="1" smtClean="0">
                <a:latin typeface="Arial Narrow" pitchFamily="34" charset="0"/>
                <a:cs typeface="Akhbar MT" pitchFamily="2" charset="-78"/>
              </a:rPr>
              <a:t>Graphic</a:t>
            </a:r>
            <a:r>
              <a:rPr lang="es-MX" sz="1400" b="1" dirty="0" smtClean="0">
                <a:latin typeface="Arial Narrow" pitchFamily="34" charset="0"/>
                <a:cs typeface="Akhbar MT" pitchFamily="2" charset="-78"/>
              </a:rPr>
              <a:t> </a:t>
            </a:r>
            <a:r>
              <a:rPr lang="es-MX" sz="1400" b="1" dirty="0" err="1" smtClean="0">
                <a:latin typeface="Arial Narrow" pitchFamily="34" charset="0"/>
                <a:cs typeface="Akhbar MT" pitchFamily="2" charset="-78"/>
              </a:rPr>
              <a:t>designer</a:t>
            </a:r>
            <a:endParaRPr lang="es-MX" b="1" dirty="0">
              <a:latin typeface="Arial Narrow" pitchFamily="34" charset="0"/>
              <a:cs typeface="Akhbar MT" pitchFamily="2" charset="-78"/>
            </a:endParaRPr>
          </a:p>
        </p:txBody>
      </p:sp>
      <p:sp>
        <p:nvSpPr>
          <p:cNvPr id="30" name="29 CuadroTexto"/>
          <p:cNvSpPr txBox="1"/>
          <p:nvPr/>
        </p:nvSpPr>
        <p:spPr>
          <a:xfrm>
            <a:off x="3521123" y="3182113"/>
            <a:ext cx="1023583" cy="307777"/>
          </a:xfrm>
          <a:prstGeom prst="rect">
            <a:avLst/>
          </a:prstGeom>
          <a:noFill/>
        </p:spPr>
        <p:txBody>
          <a:bodyPr wrap="square" rtlCol="0">
            <a:spAutoFit/>
          </a:bodyPr>
          <a:lstStyle/>
          <a:p>
            <a:r>
              <a:rPr lang="es-MX" sz="1400" b="1" dirty="0" err="1" smtClean="0">
                <a:latin typeface="Arial Narrow" pitchFamily="34" charset="0"/>
                <a:cs typeface="Akhbar MT" pitchFamily="2" charset="-78"/>
              </a:rPr>
              <a:t>mechanic</a:t>
            </a:r>
            <a:endParaRPr lang="es-MX" b="1" dirty="0">
              <a:latin typeface="Arial Narrow" pitchFamily="34" charset="0"/>
              <a:cs typeface="Akhbar MT" pitchFamily="2" charset="-78"/>
            </a:endParaRPr>
          </a:p>
        </p:txBody>
      </p:sp>
      <p:sp>
        <p:nvSpPr>
          <p:cNvPr id="31" name="30 CuadroTexto"/>
          <p:cNvSpPr txBox="1"/>
          <p:nvPr/>
        </p:nvSpPr>
        <p:spPr>
          <a:xfrm>
            <a:off x="7850316" y="2933185"/>
            <a:ext cx="1023583" cy="307777"/>
          </a:xfrm>
          <a:prstGeom prst="rect">
            <a:avLst/>
          </a:prstGeom>
          <a:noFill/>
        </p:spPr>
        <p:txBody>
          <a:bodyPr wrap="square" rtlCol="0">
            <a:spAutoFit/>
          </a:bodyPr>
          <a:lstStyle/>
          <a:p>
            <a:r>
              <a:rPr lang="es-MX" sz="1400" b="1" dirty="0" err="1" smtClean="0">
                <a:latin typeface="Arial Narrow" pitchFamily="34" charset="0"/>
                <a:cs typeface="Akhbar MT" pitchFamily="2" charset="-78"/>
              </a:rPr>
              <a:t>engineer</a:t>
            </a:r>
            <a:endParaRPr lang="es-MX" b="1" dirty="0">
              <a:latin typeface="Arial Narrow" pitchFamily="34" charset="0"/>
              <a:cs typeface="Akhbar MT" pitchFamily="2" charset="-78"/>
            </a:endParaRPr>
          </a:p>
        </p:txBody>
      </p:sp>
      <p:sp>
        <p:nvSpPr>
          <p:cNvPr id="32" name="31 CuadroTexto"/>
          <p:cNvSpPr txBox="1"/>
          <p:nvPr/>
        </p:nvSpPr>
        <p:spPr>
          <a:xfrm>
            <a:off x="3521122" y="5775771"/>
            <a:ext cx="1023583" cy="523220"/>
          </a:xfrm>
          <a:prstGeom prst="rect">
            <a:avLst/>
          </a:prstGeom>
          <a:noFill/>
        </p:spPr>
        <p:txBody>
          <a:bodyPr wrap="square" rtlCol="0">
            <a:spAutoFit/>
          </a:bodyPr>
          <a:lstStyle/>
          <a:p>
            <a:r>
              <a:rPr lang="es-MX" sz="1400" b="1" dirty="0" smtClean="0">
                <a:latin typeface="Arial Narrow" pitchFamily="34" charset="0"/>
                <a:cs typeface="Akhbar MT" pitchFamily="2" charset="-78"/>
              </a:rPr>
              <a:t>Front </a:t>
            </a:r>
            <a:r>
              <a:rPr lang="es-MX" sz="1400" b="1" dirty="0" err="1" smtClean="0">
                <a:latin typeface="Arial Narrow" pitchFamily="34" charset="0"/>
                <a:cs typeface="Akhbar MT" pitchFamily="2" charset="-78"/>
              </a:rPr>
              <a:t>desk</a:t>
            </a:r>
            <a:r>
              <a:rPr lang="es-MX" sz="1400" b="1" dirty="0" smtClean="0">
                <a:latin typeface="Arial Narrow" pitchFamily="34" charset="0"/>
                <a:cs typeface="Akhbar MT" pitchFamily="2" charset="-78"/>
              </a:rPr>
              <a:t> </a:t>
            </a:r>
            <a:r>
              <a:rPr lang="es-MX" sz="1400" b="1" dirty="0" err="1" smtClean="0">
                <a:latin typeface="Arial Narrow" pitchFamily="34" charset="0"/>
                <a:cs typeface="Akhbar MT" pitchFamily="2" charset="-78"/>
              </a:rPr>
              <a:t>clerk</a:t>
            </a:r>
            <a:endParaRPr lang="es-MX" b="1" dirty="0">
              <a:latin typeface="Arial Narrow" pitchFamily="34" charset="0"/>
              <a:cs typeface="Akhbar MT" pitchFamily="2" charset="-78"/>
            </a:endParaRPr>
          </a:p>
        </p:txBody>
      </p:sp>
      <p:sp>
        <p:nvSpPr>
          <p:cNvPr id="33" name="32 CuadroTexto"/>
          <p:cNvSpPr txBox="1"/>
          <p:nvPr/>
        </p:nvSpPr>
        <p:spPr>
          <a:xfrm>
            <a:off x="10423672" y="6060102"/>
            <a:ext cx="1023583" cy="307777"/>
          </a:xfrm>
          <a:prstGeom prst="rect">
            <a:avLst/>
          </a:prstGeom>
          <a:noFill/>
        </p:spPr>
        <p:txBody>
          <a:bodyPr wrap="square" rtlCol="0">
            <a:spAutoFit/>
          </a:bodyPr>
          <a:lstStyle/>
          <a:p>
            <a:r>
              <a:rPr lang="es-MX" sz="1400" b="1" dirty="0" err="1" smtClean="0">
                <a:latin typeface="Arial Narrow" pitchFamily="34" charset="0"/>
                <a:cs typeface="Akhbar MT" pitchFamily="2" charset="-78"/>
              </a:rPr>
              <a:t>lawyer</a:t>
            </a:r>
            <a:endParaRPr lang="es-MX" b="1" dirty="0">
              <a:latin typeface="Arial Narrow" pitchFamily="34" charset="0"/>
              <a:cs typeface="Akhbar MT" pitchFamily="2" charset="-78"/>
            </a:endParaRPr>
          </a:p>
        </p:txBody>
      </p:sp>
      <p:pic>
        <p:nvPicPr>
          <p:cNvPr id="9" name="mechanic.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423314" y="2002570"/>
            <a:ext cx="609600" cy="609600"/>
          </a:xfrm>
          <a:prstGeom prst="rect">
            <a:avLst/>
          </a:prstGeom>
        </p:spPr>
      </p:pic>
      <p:pic>
        <p:nvPicPr>
          <p:cNvPr id="10" name="carpenter.m4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663959" y="2172028"/>
            <a:ext cx="609600" cy="609600"/>
          </a:xfrm>
          <a:prstGeom prst="rect">
            <a:avLst/>
          </a:prstGeom>
        </p:spPr>
      </p:pic>
      <p:pic>
        <p:nvPicPr>
          <p:cNvPr id="11" name="engineer.m4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8143135" y="2164069"/>
            <a:ext cx="609600" cy="609600"/>
          </a:xfrm>
          <a:prstGeom prst="rect">
            <a:avLst/>
          </a:prstGeom>
        </p:spPr>
      </p:pic>
      <p:pic>
        <p:nvPicPr>
          <p:cNvPr id="12" name="firefighter.m4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9990415" y="2376716"/>
            <a:ext cx="609600" cy="609600"/>
          </a:xfrm>
          <a:prstGeom prst="rect">
            <a:avLst/>
          </a:prstGeom>
        </p:spPr>
      </p:pic>
      <p:pic>
        <p:nvPicPr>
          <p:cNvPr id="13" name="front desk.m4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682691" y="4383205"/>
            <a:ext cx="609600" cy="609600"/>
          </a:xfrm>
          <a:prstGeom prst="rect">
            <a:avLst/>
          </a:prstGeom>
        </p:spPr>
      </p:pic>
      <p:pic>
        <p:nvPicPr>
          <p:cNvPr id="14" name="graphic.m4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5768592" y="3738287"/>
            <a:ext cx="609600" cy="609600"/>
          </a:xfrm>
          <a:prstGeom prst="rect">
            <a:avLst/>
          </a:prstGeom>
        </p:spPr>
      </p:pic>
      <p:pic>
        <p:nvPicPr>
          <p:cNvPr id="16" name="dentist.m4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8142872" y="4992844"/>
            <a:ext cx="609600" cy="609600"/>
          </a:xfrm>
          <a:prstGeom prst="rect">
            <a:avLst/>
          </a:prstGeom>
        </p:spPr>
      </p:pic>
      <p:pic>
        <p:nvPicPr>
          <p:cNvPr id="17" name="lawyer.m4a">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490181" y="5264418"/>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12"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31"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89"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283"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731" fill="hold"/>
                                        <p:tgtEl>
                                          <p:spTgt spid="14"/>
                                        </p:tgtEl>
                                      </p:cBhvr>
                                    </p:cmd>
                                  </p:childTnLst>
                                </p:cTn>
                              </p:par>
                            </p:childTnLst>
                          </p:cTn>
                        </p:par>
                      </p:childTnLst>
                    </p:cTn>
                  </p:par>
                </p:childTnLst>
              </p:cTn>
              <p:nextCondLst>
                <p:cond evt="onClick" delay="0">
                  <p:tgtEl>
                    <p:spTgt spid="14"/>
                  </p:tgtEl>
                </p:cond>
              </p:nextCondLst>
            </p:seq>
            <p:audio>
              <p:cMediaNode vol="80000">
                <p:cTn id="37" fill="hold" display="0">
                  <p:stCondLst>
                    <p:cond delay="indefinite"/>
                  </p:stCondLst>
                  <p:endCondLst>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411"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155" fill="hold"/>
                                        <p:tgtEl>
                                          <p:spTgt spid="17"/>
                                        </p:tgtEl>
                                      </p:cBhvr>
                                    </p:cmd>
                                  </p:childTnLst>
                                </p:cTn>
                              </p:par>
                            </p:childTnLst>
                          </p:cTn>
                        </p:par>
                      </p:childTnLst>
                    </p:cTn>
                  </p:par>
                </p:childTnLst>
              </p:cTn>
              <p:nextCondLst>
                <p:cond evt="onClick" delay="0">
                  <p:tgtEl>
                    <p:spTgt spid="17"/>
                  </p:tgtEl>
                </p:cond>
              </p:nextCondLst>
            </p:seq>
            <p:audio>
              <p:cMediaNode vol="80000">
                <p:cTn id="49"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44552015"/>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dirty="0" err="1" smtClean="0">
                          <a:solidFill>
                            <a:schemeClr val="tx1"/>
                          </a:solidFill>
                        </a:rPr>
                        <a:t>Fligh</a:t>
                      </a:r>
                      <a:r>
                        <a:rPr lang="es-MX" dirty="0" smtClean="0">
                          <a:solidFill>
                            <a:schemeClr val="tx1"/>
                          </a:solidFill>
                        </a:rPr>
                        <a:t> </a:t>
                      </a:r>
                      <a:r>
                        <a:rPr lang="es-MX" dirty="0" err="1" smtClean="0">
                          <a:solidFill>
                            <a:schemeClr val="tx1"/>
                          </a:solidFill>
                        </a:rPr>
                        <a:t>attendant</a:t>
                      </a:r>
                      <a:endParaRPr lang="es-MX" dirty="0">
                        <a:solidFill>
                          <a:schemeClr val="tx1"/>
                        </a:solidFill>
                      </a:endParaRPr>
                    </a:p>
                  </a:txBody>
                  <a:tcPr>
                    <a:solidFill>
                      <a:schemeClr val="accent6">
                        <a:lumMod val="20000"/>
                        <a:lumOff val="80000"/>
                      </a:schemeClr>
                    </a:solidFill>
                  </a:tcPr>
                </a:tc>
              </a:tr>
              <a:tr h="392203">
                <a:tc>
                  <a:txBody>
                    <a:bodyPr/>
                    <a:lstStyle/>
                    <a:p>
                      <a:pPr algn="ctr"/>
                      <a:r>
                        <a:rPr lang="es-MX" dirty="0" err="1" smtClean="0">
                          <a:solidFill>
                            <a:schemeClr val="tx1"/>
                          </a:solidFill>
                        </a:rPr>
                        <a:t>pilot</a:t>
                      </a:r>
                      <a:endParaRPr lang="es-MX" dirty="0">
                        <a:solidFill>
                          <a:schemeClr val="tx1"/>
                        </a:solidFill>
                      </a:endParaRPr>
                    </a:p>
                  </a:txBody>
                  <a:tcPr>
                    <a:solidFill>
                      <a:schemeClr val="accent6">
                        <a:lumMod val="20000"/>
                        <a:lumOff val="80000"/>
                      </a:schemeClr>
                    </a:solidFill>
                  </a:tcPr>
                </a:tc>
              </a:tr>
              <a:tr h="458305">
                <a:tc>
                  <a:txBody>
                    <a:bodyPr/>
                    <a:lstStyle/>
                    <a:p>
                      <a:pPr algn="ctr"/>
                      <a:r>
                        <a:rPr lang="es-MX" dirty="0" smtClean="0">
                          <a:solidFill>
                            <a:schemeClr val="tx1"/>
                          </a:solidFill>
                        </a:rPr>
                        <a:t>Tour guide</a:t>
                      </a:r>
                      <a:endParaRPr lang="es-MX" dirty="0">
                        <a:solidFill>
                          <a:schemeClr val="tx1"/>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75219873"/>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6347">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pPr algn="ctr"/>
                      <a:r>
                        <a:rPr lang="es-MX" dirty="0" smtClean="0">
                          <a:solidFill>
                            <a:schemeClr val="tx1"/>
                          </a:solidFill>
                        </a:rPr>
                        <a:t>chef</a:t>
                      </a:r>
                      <a:endParaRPr lang="es-MX" dirty="0">
                        <a:solidFill>
                          <a:schemeClr val="tx1"/>
                        </a:solidFill>
                      </a:endParaRPr>
                    </a:p>
                  </a:txBody>
                  <a:tcPr>
                    <a:solidFill>
                      <a:schemeClr val="accent6">
                        <a:lumMod val="20000"/>
                        <a:lumOff val="80000"/>
                      </a:schemeClr>
                    </a:solidFill>
                  </a:tcPr>
                </a:tc>
              </a:tr>
              <a:tr h="439778">
                <a:tc>
                  <a:txBody>
                    <a:bodyPr/>
                    <a:lstStyle/>
                    <a:p>
                      <a:pPr algn="ctr"/>
                      <a:r>
                        <a:rPr lang="es-MX" dirty="0" err="1" smtClean="0">
                          <a:solidFill>
                            <a:schemeClr val="tx1"/>
                          </a:solidFill>
                        </a:rPr>
                        <a:t>cook</a:t>
                      </a:r>
                      <a:endParaRPr lang="es-MX" dirty="0">
                        <a:solidFill>
                          <a:schemeClr val="tx1"/>
                        </a:solidFill>
                      </a:endParaRPr>
                    </a:p>
                  </a:txBody>
                  <a:tcPr>
                    <a:solidFill>
                      <a:schemeClr val="accent6">
                        <a:lumMod val="20000"/>
                        <a:lumOff val="80000"/>
                      </a:schemeClr>
                    </a:solidFill>
                  </a:tcPr>
                </a:tc>
              </a:tr>
              <a:tr h="376347">
                <a:tc>
                  <a:txBody>
                    <a:bodyPr/>
                    <a:lstStyle/>
                    <a:p>
                      <a:pPr algn="ctr"/>
                      <a:r>
                        <a:rPr lang="es-MX" dirty="0" smtClean="0">
                          <a:solidFill>
                            <a:schemeClr val="tx1"/>
                          </a:solidFill>
                        </a:rPr>
                        <a:t>Restaurant host</a:t>
                      </a:r>
                      <a:endParaRPr lang="es-MX" dirty="0">
                        <a:solidFill>
                          <a:schemeClr val="tx1"/>
                        </a:solidFill>
                      </a:endParaRPr>
                    </a:p>
                  </a:txBody>
                  <a:tcPr>
                    <a:solidFill>
                      <a:schemeClr val="accent6">
                        <a:lumMod val="20000"/>
                        <a:lumOff val="80000"/>
                      </a:schemeClr>
                    </a:solidFill>
                  </a:tcPr>
                </a:tc>
              </a:tr>
              <a:tr h="376347">
                <a:tc>
                  <a:txBody>
                    <a:bodyPr/>
                    <a:lstStyle/>
                    <a:p>
                      <a:pPr algn="ctr"/>
                      <a:r>
                        <a:rPr lang="es-MX" dirty="0" smtClean="0">
                          <a:solidFill>
                            <a:schemeClr val="tx1"/>
                          </a:solidFill>
                        </a:rPr>
                        <a:t>server</a:t>
                      </a:r>
                      <a:endParaRPr lang="es-MX" dirty="0">
                        <a:solidFill>
                          <a:schemeClr val="tx1"/>
                        </a:solidFill>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95720352"/>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0840">
                <a:tc>
                  <a:txBody>
                    <a:bodyPr/>
                    <a:lstStyle/>
                    <a:p>
                      <a:pPr algn="ctr"/>
                      <a:r>
                        <a:rPr lang="es-MX" dirty="0" err="1" smtClean="0">
                          <a:solidFill>
                            <a:schemeClr val="tx1"/>
                          </a:solidFill>
                        </a:rPr>
                        <a:t>dentist</a:t>
                      </a:r>
                      <a:endParaRPr lang="es-MX" dirty="0">
                        <a:solidFill>
                          <a:schemeClr val="tx1"/>
                        </a:solidFill>
                      </a:endParaRPr>
                    </a:p>
                  </a:txBody>
                  <a:tcPr>
                    <a:solidFill>
                      <a:schemeClr val="accent6">
                        <a:lumMod val="20000"/>
                        <a:lumOff val="80000"/>
                      </a:schemeClr>
                    </a:solidFill>
                  </a:tcPr>
                </a:tc>
              </a:tr>
              <a:tr h="370840">
                <a:tc>
                  <a:txBody>
                    <a:bodyPr/>
                    <a:lstStyle/>
                    <a:p>
                      <a:pPr algn="ctr"/>
                      <a:r>
                        <a:rPr lang="es-MX" dirty="0" smtClean="0">
                          <a:solidFill>
                            <a:schemeClr val="tx1"/>
                          </a:solidFill>
                        </a:rPr>
                        <a:t>doctor</a:t>
                      </a:r>
                      <a:endParaRPr lang="es-MX" dirty="0">
                        <a:solidFill>
                          <a:schemeClr val="tx1"/>
                        </a:solidFill>
                      </a:endParaRPr>
                    </a:p>
                  </a:txBody>
                  <a:tcPr>
                    <a:solidFill>
                      <a:schemeClr val="accent6">
                        <a:lumMod val="20000"/>
                        <a:lumOff val="80000"/>
                      </a:schemeClr>
                    </a:solidFill>
                  </a:tcPr>
                </a:tc>
              </a:tr>
              <a:tr h="433342">
                <a:tc>
                  <a:txBody>
                    <a:bodyPr/>
                    <a:lstStyle/>
                    <a:p>
                      <a:pPr algn="ctr"/>
                      <a:r>
                        <a:rPr lang="es-MX" dirty="0" smtClean="0">
                          <a:solidFill>
                            <a:schemeClr val="tx1"/>
                          </a:solidFill>
                        </a:rPr>
                        <a:t>nurse</a:t>
                      </a:r>
                      <a:endParaRPr lang="es-MX" dirty="0">
                        <a:solidFill>
                          <a:schemeClr val="tx1"/>
                        </a:solidFill>
                      </a:endParaRPr>
                    </a:p>
                  </a:txBody>
                  <a:tcPr>
                    <a:solidFill>
                      <a:schemeClr val="accent6">
                        <a:lumMod val="20000"/>
                        <a:lumOff val="80000"/>
                      </a:schemeClr>
                    </a:solidFill>
                  </a:tcPr>
                </a:tc>
              </a:tr>
              <a:tr h="433342">
                <a:tc>
                  <a:txBody>
                    <a:bodyPr/>
                    <a:lstStyle/>
                    <a:p>
                      <a:endParaRPr lang="es-MX" dirty="0">
                        <a:solidFill>
                          <a:srgbClr val="C00000"/>
                        </a:solidFill>
                      </a:endParaRPr>
                    </a:p>
                  </a:txBody>
                  <a:tcPr>
                    <a:solidFill>
                      <a:schemeClr val="accent6">
                        <a:lumMod val="20000"/>
                        <a:lumOff val="80000"/>
                      </a:schemeClr>
                    </a:solidFill>
                  </a:tcPr>
                </a:tc>
              </a:tr>
              <a:tr h="370840">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08977020"/>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dirty="0" err="1" smtClean="0">
                          <a:solidFill>
                            <a:schemeClr val="tx1"/>
                          </a:solidFill>
                        </a:rPr>
                        <a:t>dancer</a:t>
                      </a:r>
                      <a:endParaRPr lang="es-MX" dirty="0">
                        <a:solidFill>
                          <a:schemeClr val="tx1"/>
                        </a:solidFill>
                      </a:endParaRPr>
                    </a:p>
                  </a:txBody>
                  <a:tcPr>
                    <a:solidFill>
                      <a:schemeClr val="accent6">
                        <a:lumMod val="20000"/>
                        <a:lumOff val="80000"/>
                      </a:schemeClr>
                    </a:solidFill>
                  </a:tcPr>
                </a:tc>
              </a:tr>
              <a:tr h="335826">
                <a:tc>
                  <a:txBody>
                    <a:bodyPr/>
                    <a:lstStyle/>
                    <a:p>
                      <a:pPr algn="ctr"/>
                      <a:r>
                        <a:rPr lang="es-MX" dirty="0" err="1" smtClean="0">
                          <a:solidFill>
                            <a:schemeClr val="tx1"/>
                          </a:solidFill>
                        </a:rPr>
                        <a:t>musician</a:t>
                      </a:r>
                      <a:endParaRPr lang="es-MX" dirty="0">
                        <a:solidFill>
                          <a:schemeClr val="tx1"/>
                        </a:solidFill>
                      </a:endParaRPr>
                    </a:p>
                  </a:txBody>
                  <a:tcPr>
                    <a:solidFill>
                      <a:schemeClr val="accent6">
                        <a:lumMod val="20000"/>
                        <a:lumOff val="80000"/>
                      </a:schemeClr>
                    </a:solidFill>
                  </a:tcPr>
                </a:tc>
              </a:tr>
              <a:tr h="339339">
                <a:tc>
                  <a:txBody>
                    <a:bodyPr/>
                    <a:lstStyle/>
                    <a:p>
                      <a:pPr algn="ctr"/>
                      <a:r>
                        <a:rPr lang="es-MX" dirty="0" err="1" smtClean="0">
                          <a:solidFill>
                            <a:schemeClr val="tx1"/>
                          </a:solidFill>
                        </a:rPr>
                        <a:t>singer</a:t>
                      </a:r>
                      <a:endParaRPr lang="es-MX" dirty="0">
                        <a:solidFill>
                          <a:schemeClr val="tx1"/>
                        </a:solidFill>
                      </a:endParaRPr>
                    </a:p>
                  </a:txBody>
                  <a:tcPr>
                    <a:solidFill>
                      <a:schemeClr val="accent6">
                        <a:lumMod val="20000"/>
                        <a:lumOff val="80000"/>
                      </a:schemeClr>
                    </a:solidFill>
                  </a:tcPr>
                </a:tc>
              </a:tr>
              <a:tr h="335826">
                <a:tc>
                  <a:txBody>
                    <a:bodyPr/>
                    <a:lstStyle/>
                    <a:p>
                      <a:pPr algn="ctr"/>
                      <a:r>
                        <a:rPr lang="es-MX" dirty="0" err="1" smtClean="0">
                          <a:solidFill>
                            <a:schemeClr val="tx1"/>
                          </a:solidFill>
                        </a:rPr>
                        <a:t>reporter</a:t>
                      </a:r>
                      <a:endParaRPr lang="es-MX" dirty="0">
                        <a:solidFill>
                          <a:schemeClr val="tx1"/>
                        </a:solidFill>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01445072"/>
              </p:ext>
            </p:extLst>
          </p:nvPr>
        </p:nvGraphicFramePr>
        <p:xfrm>
          <a:off x="5191457" y="4312873"/>
          <a:ext cx="1857612" cy="2429122"/>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dirty="0" err="1" smtClean="0">
                          <a:solidFill>
                            <a:schemeClr val="tx1"/>
                          </a:solidFill>
                        </a:rPr>
                        <a:t>accountant</a:t>
                      </a:r>
                      <a:endParaRPr lang="es-MX" dirty="0">
                        <a:solidFill>
                          <a:schemeClr val="tx1"/>
                        </a:solidFill>
                      </a:endParaRPr>
                    </a:p>
                  </a:txBody>
                  <a:tcPr>
                    <a:solidFill>
                      <a:schemeClr val="accent6">
                        <a:lumMod val="20000"/>
                        <a:lumOff val="80000"/>
                      </a:schemeClr>
                    </a:solidFill>
                  </a:tcPr>
                </a:tc>
              </a:tr>
              <a:tr h="393792">
                <a:tc>
                  <a:txBody>
                    <a:bodyPr/>
                    <a:lstStyle/>
                    <a:p>
                      <a:pPr algn="ctr"/>
                      <a:r>
                        <a:rPr lang="es-MX" dirty="0" smtClean="0">
                          <a:solidFill>
                            <a:schemeClr val="tx1"/>
                          </a:solidFill>
                        </a:rPr>
                        <a:t>Web </a:t>
                      </a:r>
                      <a:r>
                        <a:rPr lang="es-MX" dirty="0" err="1" smtClean="0">
                          <a:solidFill>
                            <a:schemeClr val="tx1"/>
                          </a:solidFill>
                        </a:rPr>
                        <a:t>designer</a:t>
                      </a:r>
                      <a:endParaRPr lang="es-MX" dirty="0">
                        <a:solidFill>
                          <a:schemeClr val="tx1"/>
                        </a:solidFill>
                      </a:endParaRPr>
                    </a:p>
                  </a:txBody>
                  <a:tcPr>
                    <a:solidFill>
                      <a:schemeClr val="accent6">
                        <a:lumMod val="20000"/>
                        <a:lumOff val="80000"/>
                      </a:schemeClr>
                    </a:solidFill>
                  </a:tcPr>
                </a:tc>
              </a:tr>
              <a:tr h="393792">
                <a:tc>
                  <a:txBody>
                    <a:bodyPr/>
                    <a:lstStyle/>
                    <a:p>
                      <a:pPr algn="ctr"/>
                      <a:r>
                        <a:rPr lang="es-MX" dirty="0" err="1" smtClean="0">
                          <a:solidFill>
                            <a:schemeClr val="tx1"/>
                          </a:solidFill>
                        </a:rPr>
                        <a:t>Graphic</a:t>
                      </a:r>
                      <a:r>
                        <a:rPr lang="es-MX" dirty="0" smtClean="0">
                          <a:solidFill>
                            <a:schemeClr val="tx1"/>
                          </a:solidFill>
                        </a:rPr>
                        <a:t> </a:t>
                      </a:r>
                      <a:r>
                        <a:rPr lang="es-MX" dirty="0" err="1" smtClean="0">
                          <a:solidFill>
                            <a:schemeClr val="tx1"/>
                          </a:solidFill>
                        </a:rPr>
                        <a:t>designer</a:t>
                      </a:r>
                      <a:endParaRPr lang="es-MX" dirty="0" smtClean="0">
                        <a:solidFill>
                          <a:schemeClr val="tx1"/>
                        </a:solidFill>
                      </a:endParaRPr>
                    </a:p>
                  </a:txBody>
                  <a:tcPr>
                    <a:solidFill>
                      <a:schemeClr val="accent6">
                        <a:lumMod val="20000"/>
                        <a:lumOff val="80000"/>
                      </a:schemeClr>
                    </a:solidFill>
                  </a:tcPr>
                </a:tc>
              </a:tr>
              <a:tr h="460162">
                <a:tc>
                  <a:txBody>
                    <a:bodyPr/>
                    <a:lstStyle/>
                    <a:p>
                      <a:pPr algn="ctr"/>
                      <a:r>
                        <a:rPr lang="es-MX" dirty="0" smtClean="0">
                          <a:solidFill>
                            <a:schemeClr val="tx1"/>
                          </a:solidFill>
                        </a:rPr>
                        <a:t>Office manager</a:t>
                      </a:r>
                      <a:endParaRPr lang="es-MX" dirty="0">
                        <a:solidFill>
                          <a:schemeClr val="tx1"/>
                        </a:solidFill>
                      </a:endParaRPr>
                    </a:p>
                  </a:txBody>
                  <a:tcPr>
                    <a:solidFill>
                      <a:schemeClr val="accent6">
                        <a:lumMod val="20000"/>
                        <a:lumOff val="80000"/>
                      </a:schemeClr>
                    </a:solidFill>
                  </a:tcPr>
                </a:tc>
              </a:tr>
              <a:tr h="393792">
                <a:tc>
                  <a:txBody>
                    <a:bodyPr/>
                    <a:lstStyle/>
                    <a:p>
                      <a:pPr algn="ctr"/>
                      <a:r>
                        <a:rPr lang="es-MX" dirty="0" err="1" smtClean="0">
                          <a:solidFill>
                            <a:schemeClr val="tx1"/>
                          </a:solidFill>
                        </a:rPr>
                        <a:t>receptionist</a:t>
                      </a:r>
                      <a:endParaRPr lang="es-MX" dirty="0">
                        <a:solidFill>
                          <a:schemeClr val="tx1"/>
                        </a:solidFill>
                      </a:endParaRPr>
                    </a:p>
                  </a:txBody>
                  <a:tcPr>
                    <a:solidFill>
                      <a:schemeClr val="accent6">
                        <a:lumMod val="20000"/>
                        <a:lumOff val="80000"/>
                      </a:schemeClr>
                    </a:solidFill>
                  </a:tcPr>
                </a:tc>
              </a:tr>
            </a:tbl>
          </a:graphicData>
        </a:graphic>
      </p:graphicFrame>
      <p:sp>
        <p:nvSpPr>
          <p:cNvPr id="10" name="CuadroTexto 9"/>
          <p:cNvSpPr txBox="1"/>
          <p:nvPr/>
        </p:nvSpPr>
        <p:spPr>
          <a:xfrm>
            <a:off x="423077" y="1289809"/>
            <a:ext cx="2034531"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Chef</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Musician</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Pilot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Receptionis</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Server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Singer</a:t>
            </a: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Tour guide</a:t>
            </a: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Cook</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Dentist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Doctor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Nurse</a:t>
            </a: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Reporter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Restaurant host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b="1" u="sng" dirty="0" smtClean="0"/>
              <a:t>Chef</a:t>
            </a:r>
          </a:p>
          <a:p>
            <a:endParaRPr lang="es-MX" dirty="0" smtClean="0"/>
          </a:p>
          <a:p>
            <a:endParaRPr lang="es-MX" dirty="0"/>
          </a:p>
          <a:p>
            <a:r>
              <a:rPr lang="es-MX" dirty="0" smtClean="0"/>
              <a:t>2.</a:t>
            </a:r>
          </a:p>
          <a:p>
            <a:r>
              <a:rPr lang="es-MX" b="1" u="sng" dirty="0" err="1" smtClean="0"/>
              <a:t>professor</a:t>
            </a:r>
            <a:endParaRPr lang="es-MX" b="1" u="sng" dirty="0"/>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b="1" u="sng" dirty="0" err="1"/>
              <a:t>accountant</a:t>
            </a:r>
            <a:endParaRPr lang="es-MX" b="1" u="sng" dirty="0"/>
          </a:p>
          <a:p>
            <a:r>
              <a:rPr lang="es-MX" dirty="0"/>
              <a:t>manager</a:t>
            </a:r>
          </a:p>
          <a:p>
            <a:r>
              <a:rPr lang="es-MX" dirty="0"/>
              <a:t>software </a:t>
            </a:r>
            <a:r>
              <a:rPr lang="es-MX" dirty="0" err="1"/>
              <a:t>programmer</a:t>
            </a:r>
            <a:endParaRPr lang="es-MX" dirty="0"/>
          </a:p>
          <a:p>
            <a:endParaRPr lang="es-MX" dirty="0" smtClean="0"/>
          </a:p>
          <a:p>
            <a:r>
              <a:rPr lang="es-MX" dirty="0" smtClean="0"/>
              <a:t>4. </a:t>
            </a:r>
            <a:endParaRPr lang="es-MX" dirty="0"/>
          </a:p>
          <a:p>
            <a:r>
              <a:rPr lang="en-US" b="1" u="sng" dirty="0"/>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dirty="0" err="1"/>
              <a:t>travel</a:t>
            </a:r>
            <a:r>
              <a:rPr lang="es-MX" dirty="0"/>
              <a:t> </a:t>
            </a:r>
            <a:r>
              <a:rPr lang="es-MX" dirty="0" err="1"/>
              <a:t>agent</a:t>
            </a:r>
            <a:endParaRPr lang="es-MX" dirty="0"/>
          </a:p>
          <a:p>
            <a:r>
              <a:rPr lang="es-MX" b="1" u="sng" dirty="0"/>
              <a:t>tour guide</a:t>
            </a:r>
            <a:endParaRPr lang="es-MX" b="1" u="sng"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smtClean="0">
                <a:solidFill>
                  <a:schemeClr val="tx1"/>
                </a:solidFill>
              </a:rPr>
              <a:t>               </a:t>
            </a:r>
            <a:r>
              <a:rPr lang="es-MX" dirty="0" err="1" smtClean="0">
                <a:solidFill>
                  <a:schemeClr val="tx1"/>
                </a:solidFill>
              </a:rPr>
              <a:t>He's</a:t>
            </a:r>
            <a:r>
              <a:rPr lang="es-MX" dirty="0" smtClean="0">
                <a:solidFill>
                  <a:schemeClr val="tx1"/>
                </a:solidFill>
              </a:rPr>
              <a:t> a </a:t>
            </a:r>
            <a:r>
              <a:rPr lang="es-MX" dirty="0" err="1" smtClean="0">
                <a:solidFill>
                  <a:schemeClr val="tx1"/>
                </a:solidFill>
              </a:rPr>
              <a:t>graphic</a:t>
            </a:r>
            <a:r>
              <a:rPr lang="es-MX" dirty="0" smtClean="0">
                <a:solidFill>
                  <a:schemeClr val="tx1"/>
                </a:solidFill>
              </a:rPr>
              <a:t> </a:t>
            </a:r>
            <a:r>
              <a:rPr lang="es-MX" dirty="0" err="1" smtClean="0">
                <a:solidFill>
                  <a:schemeClr val="tx1"/>
                </a:solidFill>
              </a:rPr>
              <a:t>designer</a:t>
            </a:r>
            <a:endParaRPr lang="es-MX" dirty="0" smtClean="0">
              <a:solidFill>
                <a:schemeClr val="tx1"/>
              </a:solidFill>
            </a:endParaRPr>
          </a:p>
          <a:p>
            <a:pPr algn="r"/>
            <a:r>
              <a:rPr lang="es-MX" dirty="0" smtClean="0">
                <a:solidFill>
                  <a:schemeClr val="tx1"/>
                </a:solidFill>
              </a:rPr>
              <a:t>He </a:t>
            </a:r>
            <a:r>
              <a:rPr lang="es-MX" dirty="0" err="1" smtClean="0">
                <a:solidFill>
                  <a:schemeClr val="tx1"/>
                </a:solidFill>
              </a:rPr>
              <a:t>works</a:t>
            </a:r>
            <a:r>
              <a:rPr lang="es-MX" dirty="0" smtClean="0">
                <a:solidFill>
                  <a:schemeClr val="tx1"/>
                </a:solidFill>
              </a:rPr>
              <a:t> in </a:t>
            </a:r>
            <a:r>
              <a:rPr lang="es-MX" dirty="0" err="1" smtClean="0">
                <a:solidFill>
                  <a:schemeClr val="tx1"/>
                </a:solidFill>
              </a:rPr>
              <a:t>an</a:t>
            </a:r>
            <a:r>
              <a:rPr lang="es-MX" dirty="0" smtClean="0">
                <a:solidFill>
                  <a:schemeClr val="tx1"/>
                </a:solidFill>
              </a:rPr>
              <a:t> office</a:t>
            </a:r>
          </a:p>
          <a:p>
            <a:pPr algn="r"/>
            <a:r>
              <a:rPr lang="es-MX" dirty="0" smtClean="0">
                <a:solidFill>
                  <a:schemeClr val="tx1"/>
                </a:solidFill>
              </a:rPr>
              <a:t>He </a:t>
            </a:r>
            <a:r>
              <a:rPr lang="es-MX" dirty="0" err="1" smtClean="0">
                <a:solidFill>
                  <a:schemeClr val="tx1"/>
                </a:solidFill>
              </a:rPr>
              <a:t>makes</a:t>
            </a:r>
            <a:r>
              <a:rPr lang="es-MX" dirty="0" smtClean="0">
                <a:solidFill>
                  <a:schemeClr val="tx1"/>
                </a:solidFill>
              </a:rPr>
              <a:t> </a:t>
            </a:r>
            <a:r>
              <a:rPr lang="es-MX" dirty="0" err="1" smtClean="0">
                <a:solidFill>
                  <a:schemeClr val="tx1"/>
                </a:solidFill>
              </a:rPr>
              <a:t>designs</a:t>
            </a:r>
            <a:endParaRPr lang="es-MX" dirty="0" smtClean="0">
              <a:solidFill>
                <a:schemeClr val="tx1"/>
              </a:solidFill>
            </a:endParaRPr>
          </a:p>
          <a:p>
            <a:pPr algn="r"/>
            <a:r>
              <a:rPr lang="es-MX" dirty="0" smtClean="0">
                <a:solidFill>
                  <a:schemeClr val="tx1"/>
                </a:solidFill>
              </a:rPr>
              <a:t>He </a:t>
            </a:r>
            <a:r>
              <a:rPr lang="es-MX" dirty="0" err="1" smtClean="0">
                <a:solidFill>
                  <a:schemeClr val="tx1"/>
                </a:solidFill>
              </a:rPr>
              <a:t>likes</a:t>
            </a:r>
            <a:r>
              <a:rPr lang="es-MX" dirty="0" smtClean="0">
                <a:solidFill>
                  <a:schemeClr val="tx1"/>
                </a:solidFill>
              </a:rPr>
              <a:t> </a:t>
            </a:r>
            <a:r>
              <a:rPr lang="es-MX" dirty="0" err="1" smtClean="0">
                <a:solidFill>
                  <a:schemeClr val="tx1"/>
                </a:solidFill>
              </a:rPr>
              <a:t>his</a:t>
            </a:r>
            <a:r>
              <a:rPr lang="es-MX" dirty="0" smtClean="0">
                <a:solidFill>
                  <a:schemeClr val="tx1"/>
                </a:solidFill>
              </a:rPr>
              <a:t> </a:t>
            </a:r>
            <a:r>
              <a:rPr lang="es-MX" dirty="0" err="1" smtClean="0">
                <a:solidFill>
                  <a:schemeClr val="tx1"/>
                </a:solidFill>
              </a:rPr>
              <a:t>work</a:t>
            </a:r>
            <a:r>
              <a:rPr lang="es-MX" dirty="0" smtClean="0">
                <a:solidFill>
                  <a:schemeClr val="tx1"/>
                </a:solidFill>
              </a:rPr>
              <a:t> </a:t>
            </a:r>
            <a:r>
              <a:rPr lang="es-MX" dirty="0" err="1" smtClean="0">
                <a:solidFill>
                  <a:schemeClr val="tx1"/>
                </a:solidFill>
              </a:rPr>
              <a:t>very</a:t>
            </a:r>
            <a:r>
              <a:rPr lang="es-MX" dirty="0" smtClean="0">
                <a:solidFill>
                  <a:schemeClr val="tx1"/>
                </a:solidFill>
              </a:rPr>
              <a:t> </a:t>
            </a:r>
            <a:r>
              <a:rPr lang="es-MX" dirty="0" err="1" smtClean="0">
                <a:solidFill>
                  <a:schemeClr val="tx1"/>
                </a:solidFill>
              </a:rPr>
              <a:t>much</a:t>
            </a:r>
            <a:endParaRPr lang="es-MX" dirty="0" smtClean="0">
              <a:solidFill>
                <a:schemeClr val="tx1"/>
              </a:solidFill>
            </a:endParaRPr>
          </a:p>
          <a:p>
            <a:pPr algn="r"/>
            <a:r>
              <a:rPr lang="es-MX" dirty="0" smtClean="0">
                <a:solidFill>
                  <a:schemeClr val="tx1"/>
                </a:solidFill>
              </a:rPr>
              <a:t> </a:t>
            </a:r>
            <a:endParaRPr lang="es-MX" dirty="0">
              <a:solidFill>
                <a:schemeClr val="tx1"/>
              </a:solidFill>
            </a:endParaRPr>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dirty="0" err="1" smtClean="0">
                <a:solidFill>
                  <a:schemeClr val="tx1"/>
                </a:solidFill>
              </a:rPr>
              <a:t>He's</a:t>
            </a:r>
            <a:r>
              <a:rPr lang="es-MX" dirty="0" smtClean="0">
                <a:solidFill>
                  <a:schemeClr val="tx1"/>
                </a:solidFill>
              </a:rPr>
              <a:t> a </a:t>
            </a:r>
            <a:r>
              <a:rPr lang="es-MX" dirty="0" err="1" smtClean="0">
                <a:solidFill>
                  <a:schemeClr val="tx1"/>
                </a:solidFill>
              </a:rPr>
              <a:t>mechanic</a:t>
            </a:r>
            <a:endParaRPr lang="es-MX" dirty="0" smtClean="0">
              <a:solidFill>
                <a:schemeClr val="tx1"/>
              </a:solidFill>
            </a:endParaRPr>
          </a:p>
          <a:p>
            <a:pPr algn="r"/>
            <a:r>
              <a:rPr lang="es-MX" dirty="0" smtClean="0">
                <a:solidFill>
                  <a:schemeClr val="tx1"/>
                </a:solidFill>
              </a:rPr>
              <a:t>He </a:t>
            </a:r>
            <a:r>
              <a:rPr lang="es-MX" dirty="0" err="1" smtClean="0">
                <a:solidFill>
                  <a:schemeClr val="tx1"/>
                </a:solidFill>
              </a:rPr>
              <a:t>works</a:t>
            </a:r>
            <a:r>
              <a:rPr lang="es-MX" dirty="0" smtClean="0">
                <a:solidFill>
                  <a:schemeClr val="tx1"/>
                </a:solidFill>
              </a:rPr>
              <a:t> in a </a:t>
            </a:r>
            <a:r>
              <a:rPr lang="es-MX" dirty="0" err="1" smtClean="0">
                <a:solidFill>
                  <a:schemeClr val="tx1"/>
                </a:solidFill>
              </a:rPr>
              <a:t>garage</a:t>
            </a:r>
            <a:endParaRPr lang="es-MX" dirty="0" smtClean="0">
              <a:solidFill>
                <a:schemeClr val="tx1"/>
              </a:solidFill>
            </a:endParaRPr>
          </a:p>
          <a:p>
            <a:pPr algn="r"/>
            <a:r>
              <a:rPr lang="es-MX" dirty="0" smtClean="0">
                <a:solidFill>
                  <a:schemeClr val="tx1"/>
                </a:solidFill>
              </a:rPr>
              <a:t>He </a:t>
            </a:r>
            <a:r>
              <a:rPr lang="es-MX" dirty="0" err="1" smtClean="0">
                <a:solidFill>
                  <a:schemeClr val="tx1"/>
                </a:solidFill>
              </a:rPr>
              <a:t>fixes</a:t>
            </a:r>
            <a:r>
              <a:rPr lang="es-MX" dirty="0" smtClean="0">
                <a:solidFill>
                  <a:schemeClr val="tx1"/>
                </a:solidFill>
              </a:rPr>
              <a:t> cars</a:t>
            </a:r>
          </a:p>
          <a:p>
            <a:pPr algn="r"/>
            <a:r>
              <a:rPr lang="es-MX" dirty="0" smtClean="0">
                <a:solidFill>
                  <a:schemeClr val="tx1"/>
                </a:solidFill>
              </a:rPr>
              <a:t>He </a:t>
            </a:r>
            <a:r>
              <a:rPr lang="es-MX" dirty="0" err="1" smtClean="0">
                <a:solidFill>
                  <a:schemeClr val="tx1"/>
                </a:solidFill>
              </a:rPr>
              <a:t>likes</a:t>
            </a:r>
            <a:r>
              <a:rPr lang="es-MX" dirty="0" smtClean="0">
                <a:solidFill>
                  <a:schemeClr val="tx1"/>
                </a:solidFill>
              </a:rPr>
              <a:t> </a:t>
            </a:r>
            <a:r>
              <a:rPr lang="es-MX" dirty="0" err="1" smtClean="0">
                <a:solidFill>
                  <a:schemeClr val="tx1"/>
                </a:solidFill>
              </a:rPr>
              <a:t>his</a:t>
            </a:r>
            <a:r>
              <a:rPr lang="es-MX" dirty="0" smtClean="0">
                <a:solidFill>
                  <a:schemeClr val="tx1"/>
                </a:solidFill>
              </a:rPr>
              <a:t> </a:t>
            </a:r>
            <a:r>
              <a:rPr lang="es-MX" dirty="0" err="1" smtClean="0">
                <a:solidFill>
                  <a:schemeClr val="tx1"/>
                </a:solidFill>
              </a:rPr>
              <a:t>work</a:t>
            </a:r>
            <a:r>
              <a:rPr lang="es-MX" dirty="0" smtClean="0">
                <a:solidFill>
                  <a:schemeClr val="tx1"/>
                </a:solidFill>
              </a:rPr>
              <a:t> </a:t>
            </a:r>
            <a:r>
              <a:rPr lang="es-MX" dirty="0" err="1" smtClean="0">
                <a:solidFill>
                  <a:schemeClr val="tx1"/>
                </a:solidFill>
              </a:rPr>
              <a:t>very</a:t>
            </a:r>
            <a:r>
              <a:rPr lang="es-MX" dirty="0" smtClean="0">
                <a:solidFill>
                  <a:schemeClr val="tx1"/>
                </a:solidFill>
              </a:rPr>
              <a:t> </a:t>
            </a:r>
            <a:r>
              <a:rPr lang="es-MX" dirty="0" err="1" smtClean="0">
                <a:solidFill>
                  <a:schemeClr val="tx1"/>
                </a:solidFill>
              </a:rPr>
              <a:t>much</a:t>
            </a:r>
            <a:endParaRPr lang="es-MX" dirty="0" smtClean="0">
              <a:solidFill>
                <a:schemeClr val="tx1"/>
              </a:solidFill>
            </a:endParaRPr>
          </a:p>
          <a:p>
            <a:pPr algn="ctr"/>
            <a:r>
              <a:rPr lang="es-MX" dirty="0" smtClean="0">
                <a:solidFill>
                  <a:schemeClr val="tx1"/>
                </a:solidFill>
              </a:rPr>
              <a:t> </a:t>
            </a:r>
            <a:r>
              <a:rPr lang="es-MX" dirty="0" smtClean="0"/>
              <a:t> </a:t>
            </a:r>
            <a:endParaRPr lang="es-MX" dirty="0"/>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4558352" y="5355902"/>
            <a:ext cx="2552132" cy="923330"/>
          </a:xfrm>
          <a:prstGeom prst="rect">
            <a:avLst/>
          </a:prstGeom>
          <a:noFill/>
        </p:spPr>
        <p:txBody>
          <a:bodyPr wrap="square" rtlCol="0">
            <a:spAutoFit/>
          </a:bodyPr>
          <a:lstStyle/>
          <a:p>
            <a:r>
              <a:rPr lang="es-MX" dirty="0" smtClean="0"/>
              <a:t>'s a chef. </a:t>
            </a:r>
            <a:r>
              <a:rPr lang="es-MX" dirty="0" err="1" smtClean="0"/>
              <a:t>She</a:t>
            </a:r>
            <a:r>
              <a:rPr lang="es-MX" dirty="0" smtClean="0"/>
              <a:t> </a:t>
            </a:r>
            <a:r>
              <a:rPr lang="es-MX" dirty="0" err="1" smtClean="0"/>
              <a:t>cooks</a:t>
            </a:r>
            <a:r>
              <a:rPr lang="es-MX" dirty="0" smtClean="0"/>
              <a:t> </a:t>
            </a:r>
            <a:r>
              <a:rPr lang="es-MX" dirty="0" err="1" smtClean="0"/>
              <a:t>food</a:t>
            </a:r>
            <a:r>
              <a:rPr lang="es-MX" dirty="0" smtClean="0"/>
              <a:t>.</a:t>
            </a:r>
          </a:p>
          <a:p>
            <a:pPr>
              <a:lnSpc>
                <a:spcPct val="200000"/>
              </a:lnSpc>
            </a:pPr>
            <a:r>
              <a:rPr lang="es-MX" dirty="0" err="1" smtClean="0"/>
              <a:t>She</a:t>
            </a:r>
            <a:r>
              <a:rPr lang="es-MX" dirty="0" smtClean="0"/>
              <a:t> </a:t>
            </a:r>
            <a:r>
              <a:rPr lang="es-MX" dirty="0" err="1" smtClean="0"/>
              <a:t>works</a:t>
            </a:r>
            <a:r>
              <a:rPr lang="es-MX" dirty="0" smtClean="0"/>
              <a:t> in a restaurant</a:t>
            </a:r>
            <a:endParaRPr lang="es-MX" dirty="0"/>
          </a:p>
        </p:txBody>
      </p:sp>
      <p:sp>
        <p:nvSpPr>
          <p:cNvPr id="10" name="9 CuadroTexto"/>
          <p:cNvSpPr txBox="1"/>
          <p:nvPr/>
        </p:nvSpPr>
        <p:spPr>
          <a:xfrm>
            <a:off x="8377449" y="5577721"/>
            <a:ext cx="3630304" cy="646331"/>
          </a:xfrm>
          <a:prstGeom prst="rect">
            <a:avLst/>
          </a:prstGeom>
          <a:noFill/>
        </p:spPr>
        <p:txBody>
          <a:bodyPr wrap="square" rtlCol="0">
            <a:spAutoFit/>
          </a:bodyPr>
          <a:lstStyle/>
          <a:p>
            <a:r>
              <a:rPr lang="es-MX" dirty="0" smtClean="0"/>
              <a:t>'s a </a:t>
            </a:r>
            <a:r>
              <a:rPr lang="es-MX" dirty="0" err="1" smtClean="0"/>
              <a:t>math</a:t>
            </a:r>
            <a:r>
              <a:rPr lang="es-MX" dirty="0" smtClean="0"/>
              <a:t> </a:t>
            </a:r>
            <a:r>
              <a:rPr lang="es-MX" dirty="0" err="1" smtClean="0"/>
              <a:t>teacher</a:t>
            </a:r>
            <a:r>
              <a:rPr lang="es-MX" dirty="0" smtClean="0"/>
              <a:t>. </a:t>
            </a:r>
            <a:r>
              <a:rPr lang="es-MX" dirty="0" err="1" smtClean="0"/>
              <a:t>She</a:t>
            </a:r>
            <a:r>
              <a:rPr lang="es-MX" dirty="0" smtClean="0"/>
              <a:t> </a:t>
            </a:r>
            <a:r>
              <a:rPr lang="es-MX" dirty="0" err="1" smtClean="0"/>
              <a:t>teaches</a:t>
            </a:r>
            <a:r>
              <a:rPr lang="es-MX" dirty="0" smtClean="0"/>
              <a:t> </a:t>
            </a:r>
            <a:r>
              <a:rPr lang="es-MX" dirty="0" err="1" smtClean="0"/>
              <a:t>math</a:t>
            </a:r>
            <a:r>
              <a:rPr lang="es-MX" dirty="0" smtClean="0"/>
              <a:t> </a:t>
            </a:r>
            <a:r>
              <a:rPr lang="es-MX" dirty="0" err="1" smtClean="0"/>
              <a:t>to</a:t>
            </a:r>
            <a:r>
              <a:rPr lang="es-MX" dirty="0" smtClean="0"/>
              <a:t> </a:t>
            </a:r>
            <a:r>
              <a:rPr lang="es-MX" dirty="0" err="1" smtClean="0"/>
              <a:t>students</a:t>
            </a:r>
            <a:r>
              <a:rPr lang="es-MX" dirty="0" smtClean="0"/>
              <a:t>. He </a:t>
            </a:r>
            <a:r>
              <a:rPr lang="es-MX" dirty="0" err="1" smtClean="0"/>
              <a:t>works</a:t>
            </a:r>
            <a:r>
              <a:rPr lang="es-MX" dirty="0" smtClean="0"/>
              <a:t> in a </a:t>
            </a:r>
            <a:r>
              <a:rPr lang="es-MX" dirty="0" err="1" smtClean="0"/>
              <a:t>school</a:t>
            </a:r>
            <a:r>
              <a:rPr lang="es-MX" dirty="0" smtClean="0"/>
              <a:t> </a:t>
            </a:r>
            <a:endParaRPr lang="es-MX" dirty="0"/>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628</Words>
  <Application>Microsoft Office PowerPoint</Application>
  <PresentationFormat>Personalizado</PresentationFormat>
  <Paragraphs>144</Paragraphs>
  <Slides>8</Slides>
  <Notes>0</Notes>
  <HiddenSlides>0</HiddenSlides>
  <MMClips>9</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norma</cp:lastModifiedBy>
  <cp:revision>82</cp:revision>
  <dcterms:created xsi:type="dcterms:W3CDTF">2020-10-05T06:31:51Z</dcterms:created>
  <dcterms:modified xsi:type="dcterms:W3CDTF">2020-10-16T01:10:29Z</dcterms:modified>
</cp:coreProperties>
</file>