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17/10/2020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17/10/2020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17/10/2020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17/10/2020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6186309"/>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b="1" dirty="0" smtClean="0">
                <a:latin typeface="Arial" panose="020B0604020202020204" pitchFamily="34" charset="0"/>
                <a:cs typeface="Arial" panose="020B0604020202020204" pitchFamily="34" charset="0"/>
              </a:rPr>
              <a:t>Yes, </a:t>
            </a:r>
            <a:r>
              <a:rPr lang="es-MX" b="1" dirty="0" err="1" smtClean="0">
                <a:latin typeface="Arial" panose="020B0604020202020204" pitchFamily="34" charset="0"/>
                <a:cs typeface="Arial" panose="020B0604020202020204" pitchFamily="34" charset="0"/>
              </a:rPr>
              <a:t>because</a:t>
            </a:r>
            <a:r>
              <a:rPr lang="es-MX" b="1" dirty="0" smtClean="0">
                <a:latin typeface="Arial" panose="020B0604020202020204" pitchFamily="34" charset="0"/>
                <a:cs typeface="Arial" panose="020B0604020202020204" pitchFamily="34" charset="0"/>
              </a:rPr>
              <a:t> They can </a:t>
            </a:r>
            <a:r>
              <a:rPr lang="es-MX" b="1" dirty="0" err="1" smtClean="0">
                <a:latin typeface="Arial" panose="020B0604020202020204" pitchFamily="34" charset="0"/>
                <a:cs typeface="Arial" panose="020B0604020202020204" pitchFamily="34" charset="0"/>
              </a:rPr>
              <a:t>financially</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help</a:t>
            </a:r>
            <a:r>
              <a:rPr lang="es-MX" b="1" dirty="0" smtClean="0">
                <a:latin typeface="Arial" panose="020B0604020202020204" pitchFamily="34" charset="0"/>
                <a:cs typeface="Arial" panose="020B0604020202020204" pitchFamily="34" charset="0"/>
              </a:rPr>
              <a:t> the </a:t>
            </a:r>
            <a:r>
              <a:rPr lang="es-MX" b="1" dirty="0" err="1" smtClean="0">
                <a:latin typeface="Arial" panose="020B0604020202020204" pitchFamily="34" charset="0"/>
                <a:cs typeface="Arial" panose="020B0604020202020204" pitchFamily="34" charset="0"/>
              </a:rPr>
              <a:t>student</a:t>
            </a:r>
            <a:r>
              <a:rPr lang="es-MX" b="1" dirty="0" smtClean="0">
                <a:latin typeface="Arial" panose="020B0604020202020204" pitchFamily="34" charset="0"/>
                <a:cs typeface="Arial" panose="020B0604020202020204" pitchFamily="34" charset="0"/>
              </a:rPr>
              <a:t> to </a:t>
            </a:r>
            <a:r>
              <a:rPr lang="es-MX" b="1" dirty="0" err="1" smtClean="0">
                <a:latin typeface="Arial" panose="020B0604020202020204" pitchFamily="34" charset="0"/>
                <a:cs typeface="Arial" panose="020B0604020202020204" pitchFamily="34" charset="0"/>
              </a:rPr>
              <a:t>continue</a:t>
            </a:r>
            <a:r>
              <a:rPr lang="es-MX" b="1" dirty="0" smtClean="0">
                <a:latin typeface="Arial" panose="020B0604020202020204" pitchFamily="34" charset="0"/>
                <a:cs typeface="Arial" panose="020B0604020202020204" pitchFamily="34" charset="0"/>
              </a:rPr>
              <a:t> whit </a:t>
            </a:r>
            <a:r>
              <a:rPr lang="es-MX" b="1" dirty="0" err="1" smtClean="0">
                <a:latin typeface="Arial" panose="020B0604020202020204" pitchFamily="34" charset="0"/>
                <a:cs typeface="Arial" panose="020B0604020202020204" pitchFamily="34" charset="0"/>
              </a:rPr>
              <a:t>studies</a:t>
            </a:r>
            <a:r>
              <a:rPr lang="es-MX" b="1"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receptionist</a:t>
            </a:r>
            <a:r>
              <a:rPr lang="es-MX" b="1" dirty="0" smtClean="0">
                <a:latin typeface="Arial" panose="020B0604020202020204" pitchFamily="34" charset="0"/>
                <a:cs typeface="Arial" panose="020B0604020202020204" pitchFamily="34" charset="0"/>
              </a:rPr>
              <a:t> and </a:t>
            </a:r>
            <a:r>
              <a:rPr lang="es-MX" b="1" dirty="0" err="1" smtClean="0">
                <a:latin typeface="Arial" panose="020B0604020202020204" pitchFamily="34" charset="0"/>
                <a:cs typeface="Arial" panose="020B0604020202020204" pitchFamily="34" charset="0"/>
              </a:rPr>
              <a:t>babysistter</a:t>
            </a:r>
            <a:r>
              <a:rPr lang="es-MX" b="1"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 </a:t>
            </a:r>
            <a:r>
              <a:rPr lang="es-MX" b="1" dirty="0" smtClean="0">
                <a:latin typeface="Arial" panose="020B0604020202020204" pitchFamily="34" charset="0"/>
                <a:cs typeface="Arial" panose="020B0604020202020204" pitchFamily="34" charset="0"/>
              </a:rPr>
              <a:t>teacher, doctor and </a:t>
            </a:r>
            <a:r>
              <a:rPr lang="es-MX" b="1" dirty="0" err="1" smtClean="0">
                <a:latin typeface="Arial" panose="020B0604020202020204" pitchFamily="34" charset="0"/>
                <a:cs typeface="Arial" panose="020B0604020202020204" pitchFamily="34" charset="0"/>
              </a:rPr>
              <a:t>children´s</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entretainer</a:t>
            </a:r>
            <a:r>
              <a:rPr lang="es-MX" b="1" dirty="0" smtClean="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 </a:t>
            </a:r>
            <a:r>
              <a:rPr lang="es-MX" b="1" dirty="0" smtClean="0">
                <a:latin typeface="Arial" panose="020B0604020202020204" pitchFamily="34" charset="0"/>
                <a:cs typeface="Arial" panose="020B0604020202020204" pitchFamily="34" charset="0"/>
              </a:rPr>
              <a:t>Security </a:t>
            </a:r>
            <a:r>
              <a:rPr lang="es-MX" b="1" dirty="0" err="1" smtClean="0">
                <a:latin typeface="Arial" panose="020B0604020202020204" pitchFamily="34" charset="0"/>
                <a:cs typeface="Arial" panose="020B0604020202020204" pitchFamily="34" charset="0"/>
              </a:rPr>
              <a:t>guard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receptionist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because</a:t>
            </a:r>
            <a:r>
              <a:rPr lang="es-MX" b="1" dirty="0" smtClean="0">
                <a:latin typeface="Arial" panose="020B0604020202020204" pitchFamily="34" charset="0"/>
                <a:cs typeface="Arial" panose="020B0604020202020204" pitchFamily="34" charset="0"/>
              </a:rPr>
              <a:t> They are not </a:t>
            </a:r>
            <a:r>
              <a:rPr lang="es-MX" b="1" dirty="0" err="1" smtClean="0">
                <a:latin typeface="Arial" panose="020B0604020202020204" pitchFamily="34" charset="0"/>
                <a:cs typeface="Arial" panose="020B0604020202020204" pitchFamily="34" charset="0"/>
              </a:rPr>
              <a:t>very</a:t>
            </a:r>
            <a:r>
              <a:rPr lang="es-MX" b="1" dirty="0" smtClean="0">
                <a:latin typeface="Arial" panose="020B0604020202020204" pitchFamily="34" charset="0"/>
                <a:cs typeface="Arial" panose="020B0604020202020204" pitchFamily="34" charset="0"/>
              </a:rPr>
              <a:t> active </a:t>
            </a: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Delivery</a:t>
            </a:r>
            <a:r>
              <a:rPr lang="es-MX" b="1" dirty="0" smtClean="0">
                <a:latin typeface="Arial" panose="020B0604020202020204" pitchFamily="34" charset="0"/>
                <a:cs typeface="Arial" panose="020B0604020202020204" pitchFamily="34" charset="0"/>
              </a:rPr>
              <a:t> man and </a:t>
            </a:r>
            <a:r>
              <a:rPr lang="es-MX" b="1" dirty="0" err="1" smtClean="0">
                <a:latin typeface="Arial" panose="020B0604020202020204" pitchFamily="34" charset="0"/>
                <a:cs typeface="Arial" panose="020B0604020202020204" pitchFamily="34" charset="0"/>
              </a:rPr>
              <a:t>waiter</a:t>
            </a:r>
            <a:r>
              <a:rPr lang="es-MX" b="1" dirty="0" smtClean="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 </a:t>
            </a:r>
            <a:r>
              <a:rPr lang="es-MX" b="1" dirty="0" smtClean="0">
                <a:latin typeface="Arial" panose="020B0604020202020204" pitchFamily="34" charset="0"/>
                <a:cs typeface="Arial" panose="020B0604020202020204" pitchFamily="34" charset="0"/>
              </a:rPr>
              <a:t>No, i´m not </a:t>
            </a:r>
            <a:endParaRPr lang="es-MX" b="1"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30588" t="40407" r="54572" b="20149"/>
          <a:stretch/>
        </p:blipFill>
        <p:spPr>
          <a:xfrm>
            <a:off x="406300" y="1312228"/>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5"/>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9">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11">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834777" y="3329181"/>
            <a:ext cx="609600" cy="609600"/>
          </a:xfrm>
          <a:prstGeom prst="rect">
            <a:avLst/>
          </a:prstGeom>
        </p:spPr>
      </p:pic>
      <p:sp>
        <p:nvSpPr>
          <p:cNvPr id="11" name="Rectángulo 10"/>
          <p:cNvSpPr/>
          <p:nvPr/>
        </p:nvSpPr>
        <p:spPr>
          <a:xfrm>
            <a:off x="2441864" y="3135946"/>
            <a:ext cx="1352214" cy="112282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86831416"/>
      </p:ext>
    </p:extLst>
  </p:cSld>
  <p:clrMapOvr>
    <a:masterClrMapping/>
  </p:clrMapOvr>
  <mc:AlternateContent xmlns:mc="http://schemas.openxmlformats.org/markup-compatibility/2006">
    <mc:Choice xmlns:p14="http://schemas.microsoft.com/office/powerpoint/2010/main" Requires="p14">
      <p:transition spd="slow" p14:dur="2000" advTm="18458"/>
    </mc:Choice>
    <mc:Fallback>
      <p:transition spd="slow" advTm="1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36429478"/>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sz="1200" dirty="0" err="1" smtClean="0">
                          <a:solidFill>
                            <a:schemeClr val="tx1"/>
                          </a:solidFill>
                        </a:rPr>
                        <a:t>Fligh</a:t>
                      </a:r>
                      <a:r>
                        <a:rPr lang="es-MX" sz="1200" dirty="0" smtClean="0">
                          <a:solidFill>
                            <a:schemeClr val="tx1"/>
                          </a:solidFill>
                        </a:rPr>
                        <a:t> </a:t>
                      </a:r>
                      <a:r>
                        <a:rPr lang="es-MX" sz="1200" dirty="0" err="1" smtClean="0">
                          <a:solidFill>
                            <a:schemeClr val="tx1"/>
                          </a:solidFill>
                        </a:rPr>
                        <a:t>attendant</a:t>
                      </a:r>
                      <a:endParaRPr lang="es-MX" sz="1200" dirty="0">
                        <a:solidFill>
                          <a:schemeClr val="tx1"/>
                        </a:solidFill>
                      </a:endParaRPr>
                    </a:p>
                  </a:txBody>
                  <a:tcPr>
                    <a:solidFill>
                      <a:schemeClr val="accent6">
                        <a:lumMod val="20000"/>
                        <a:lumOff val="80000"/>
                      </a:schemeClr>
                    </a:solidFill>
                  </a:tcPr>
                </a:tc>
              </a:tr>
              <a:tr h="3922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Pilot</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4583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Tour guide</a:t>
                      </a: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12621025"/>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6347">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Chef</a:t>
                      </a:r>
                    </a:p>
                  </a:txBody>
                  <a:tcPr>
                    <a:solidFill>
                      <a:schemeClr val="accent6">
                        <a:lumMod val="20000"/>
                        <a:lumOff val="80000"/>
                      </a:schemeClr>
                    </a:solidFill>
                  </a:tcPr>
                </a:tc>
              </a:tr>
              <a:tr h="439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Server</a:t>
                      </a:r>
                    </a:p>
                  </a:txBody>
                  <a:tcPr>
                    <a:solidFill>
                      <a:schemeClr val="accent6">
                        <a:lumMod val="20000"/>
                        <a:lumOff val="80000"/>
                      </a:schemeClr>
                    </a:solidFill>
                  </a:tcPr>
                </a:tc>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Cook</a:t>
                      </a:r>
                    </a:p>
                  </a:txBody>
                  <a:tcPr>
                    <a:solidFill>
                      <a:schemeClr val="accent6">
                        <a:lumMod val="20000"/>
                        <a:lumOff val="80000"/>
                      </a:schemeClr>
                    </a:solidFill>
                  </a:tcPr>
                </a:tc>
              </a:tr>
              <a:tr h="376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Restaurant host</a:t>
                      </a: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84209781"/>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Dentist</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Doctor</a:t>
                      </a:r>
                    </a:p>
                  </a:txBody>
                  <a:tcPr>
                    <a:solidFill>
                      <a:schemeClr val="accent6">
                        <a:lumMod val="20000"/>
                        <a:lumOff val="80000"/>
                      </a:schemeClr>
                    </a:solidFill>
                  </a:tcPr>
                </a:tc>
              </a:tr>
              <a:tr h="4333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Nurse</a:t>
                      </a:r>
                    </a:p>
                  </a:txBody>
                  <a:tcPr>
                    <a:solidFill>
                      <a:schemeClr val="accent6">
                        <a:lumMod val="20000"/>
                        <a:lumOff val="80000"/>
                      </a:schemeClr>
                    </a:solidFill>
                  </a:tcPr>
                </a:tc>
              </a:tr>
              <a:tr h="433342">
                <a:tc>
                  <a:txBody>
                    <a:bodyPr/>
                    <a:lstStyle/>
                    <a:p>
                      <a:endParaRPr lang="es-MX" dirty="0">
                        <a:solidFill>
                          <a:srgbClr val="C00000"/>
                        </a:solidFill>
                      </a:endParaRPr>
                    </a:p>
                  </a:txBody>
                  <a:tcPr>
                    <a:solidFill>
                      <a:schemeClr val="accent6">
                        <a:lumMod val="20000"/>
                        <a:lumOff val="80000"/>
                      </a:schemeClr>
                    </a:solidFill>
                  </a:tcPr>
                </a:tc>
              </a:tr>
              <a:tr h="370840">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95527026"/>
              </p:ext>
            </p:extLst>
          </p:nvPr>
        </p:nvGraphicFramePr>
        <p:xfrm>
          <a:off x="10088728" y="4007633"/>
          <a:ext cx="1857612" cy="2352657"/>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sz="1200" dirty="0" err="1" smtClean="0">
                          <a:solidFill>
                            <a:schemeClr val="tx1"/>
                          </a:solidFill>
                        </a:rPr>
                        <a:t>dancer</a:t>
                      </a:r>
                      <a:endParaRPr lang="es-MX" sz="1200" dirty="0">
                        <a:solidFill>
                          <a:schemeClr val="tx1"/>
                        </a:solidFill>
                      </a:endParaRPr>
                    </a:p>
                  </a:txBody>
                  <a:tcPr>
                    <a:solidFill>
                      <a:schemeClr val="accent6">
                        <a:lumMod val="20000"/>
                        <a:lumOff val="80000"/>
                      </a:schemeClr>
                    </a:solidFill>
                  </a:tcPr>
                </a:tc>
              </a:tr>
              <a:tr h="335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Musician</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39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Singer</a:t>
                      </a:r>
                    </a:p>
                  </a:txBody>
                  <a:tcPr>
                    <a:solidFill>
                      <a:schemeClr val="accent6">
                        <a:lumMod val="20000"/>
                        <a:lumOff val="80000"/>
                      </a:schemeClr>
                    </a:solidFill>
                  </a:tcPr>
                </a:tc>
              </a:tr>
              <a:tr h="335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Reporter</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12578395"/>
              </p:ext>
            </p:extLst>
          </p:nvPr>
        </p:nvGraphicFramePr>
        <p:xfrm>
          <a:off x="5191457" y="4312873"/>
          <a:ext cx="1857612" cy="2429122"/>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sz="1400" dirty="0" err="1" smtClean="0">
                          <a:solidFill>
                            <a:schemeClr val="tx1"/>
                          </a:solidFill>
                        </a:rPr>
                        <a:t>accountant</a:t>
                      </a:r>
                      <a:endParaRPr lang="es-MX" sz="1400" dirty="0">
                        <a:solidFill>
                          <a:schemeClr val="tx1"/>
                        </a:solidFill>
                      </a:endParaRPr>
                    </a:p>
                  </a:txBody>
                  <a:tcPr>
                    <a:solidFill>
                      <a:schemeClr val="accent6">
                        <a:lumMod val="20000"/>
                        <a:lumOff val="80000"/>
                      </a:schemeClr>
                    </a:solidFill>
                  </a:tcPr>
                </a:tc>
              </a:tr>
              <a:tr h="393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Receptionist</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93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Web </a:t>
                      </a:r>
                      <a:r>
                        <a:rPr lang="es-MX" sz="1200" dirty="0" err="1" smtClean="0">
                          <a:latin typeface="Arial" panose="020B0604020202020204" pitchFamily="34" charset="0"/>
                          <a:cs typeface="Arial" panose="020B0604020202020204" pitchFamily="34" charset="0"/>
                        </a:rPr>
                        <a:t>designer</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4601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err="1" smtClean="0">
                          <a:latin typeface="Arial" panose="020B0604020202020204" pitchFamily="34" charset="0"/>
                          <a:cs typeface="Arial" panose="020B0604020202020204" pitchFamily="34" charset="0"/>
                        </a:rPr>
                        <a:t>Graphic</a:t>
                      </a:r>
                      <a:r>
                        <a:rPr lang="es-MX" sz="1200" dirty="0" smtClean="0">
                          <a:latin typeface="Arial" panose="020B0604020202020204" pitchFamily="34" charset="0"/>
                          <a:cs typeface="Arial" panose="020B0604020202020204" pitchFamily="34" charset="0"/>
                        </a:rPr>
                        <a:t> </a:t>
                      </a:r>
                      <a:r>
                        <a:rPr lang="es-MX" sz="1200" dirty="0" err="1" smtClean="0">
                          <a:latin typeface="Arial" panose="020B0604020202020204" pitchFamily="34" charset="0"/>
                          <a:cs typeface="Arial" panose="020B0604020202020204" pitchFamily="34" charset="0"/>
                        </a:rPr>
                        <a:t>designer</a:t>
                      </a:r>
                      <a:endParaRPr lang="es-MX" sz="12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r>
              <a:tr h="393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anose="020B0604020202020204" pitchFamily="34" charset="0"/>
                          <a:cs typeface="Arial" panose="020B0604020202020204" pitchFamily="34" charset="0"/>
                        </a:rPr>
                        <a:t>Office manager</a:t>
                      </a:r>
                    </a:p>
                  </a:txBody>
                  <a:tcPr>
                    <a:solidFill>
                      <a:schemeClr val="accent6">
                        <a:lumMod val="20000"/>
                        <a:lumOff val="80000"/>
                      </a:schemeClr>
                    </a:solidFill>
                  </a:tcPr>
                </a:tc>
              </a:tr>
            </a:tbl>
          </a:graphicData>
        </a:graphic>
      </p:graphicFrame>
      <p:sp>
        <p:nvSpPr>
          <p:cNvPr id="10" name="CuadroTexto 9"/>
          <p:cNvSpPr txBox="1"/>
          <p:nvPr/>
        </p:nvSpPr>
        <p:spPr>
          <a:xfrm>
            <a:off x="508941" y="1985667"/>
            <a:ext cx="1887055" cy="107721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smtClean="0">
              <a:latin typeface="Arial" panose="020B0604020202020204" pitchFamily="34" charset="0"/>
              <a:cs typeface="Arial" panose="020B0604020202020204" pitchFamily="34" charset="0"/>
            </a:endParaRP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b="1" i="1" u="sng" dirty="0" smtClean="0">
                <a:solidFill>
                  <a:srgbClr val="FF0000"/>
                </a:solidFill>
              </a:rPr>
              <a:t>Chef</a:t>
            </a:r>
          </a:p>
          <a:p>
            <a:endParaRPr lang="es-MX" dirty="0" smtClean="0"/>
          </a:p>
          <a:p>
            <a:endParaRPr lang="es-MX" dirty="0"/>
          </a:p>
          <a:p>
            <a:r>
              <a:rPr lang="es-MX" dirty="0" smtClean="0"/>
              <a:t>2.</a:t>
            </a:r>
          </a:p>
          <a:p>
            <a:r>
              <a:rPr lang="es-MX" b="1" i="1" u="sng" dirty="0" err="1" smtClean="0">
                <a:solidFill>
                  <a:srgbClr val="FF0000"/>
                </a:solidFill>
              </a:rPr>
              <a:t>professor</a:t>
            </a:r>
            <a:endParaRPr lang="es-MX" b="1" i="1" u="sng" dirty="0">
              <a:solidFill>
                <a:srgbClr val="FF0000"/>
              </a:solidFill>
            </a:endParaRPr>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b="1" i="1" u="sng" dirty="0">
                <a:solidFill>
                  <a:srgbClr val="FF0000"/>
                </a:solidFill>
              </a:rPr>
              <a:t>software </a:t>
            </a:r>
            <a:r>
              <a:rPr lang="es-MX" b="1" i="1" u="sng" dirty="0" err="1">
                <a:solidFill>
                  <a:srgbClr val="FF0000"/>
                </a:solidFill>
              </a:rPr>
              <a:t>programmer</a:t>
            </a:r>
            <a:endParaRPr lang="es-MX" b="1" i="1" u="sng" dirty="0">
              <a:solidFill>
                <a:srgbClr val="FF0000"/>
              </a:solidFill>
            </a:endParaRPr>
          </a:p>
          <a:p>
            <a:endParaRPr lang="es-MX" dirty="0" smtClean="0"/>
          </a:p>
          <a:p>
            <a:r>
              <a:rPr lang="es-MX" dirty="0" smtClean="0"/>
              <a:t>4. </a:t>
            </a:r>
            <a:endParaRPr lang="es-MX" dirty="0"/>
          </a:p>
          <a:p>
            <a:r>
              <a:rPr lang="en-US" b="1" i="1" u="sng" dirty="0">
                <a:solidFill>
                  <a:srgbClr val="FF0000"/>
                </a:solidFill>
              </a:rPr>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dirty="0" err="1"/>
              <a:t>travel</a:t>
            </a:r>
            <a:r>
              <a:rPr lang="es-MX" dirty="0"/>
              <a:t> </a:t>
            </a:r>
            <a:r>
              <a:rPr lang="es-MX" dirty="0" err="1"/>
              <a:t>agent</a:t>
            </a:r>
            <a:endParaRPr lang="es-MX" dirty="0"/>
          </a:p>
          <a:p>
            <a:r>
              <a:rPr lang="es-MX" b="1" i="1" u="sng" dirty="0">
                <a:solidFill>
                  <a:srgbClr val="FF0000"/>
                </a:solidFill>
              </a:rPr>
              <a:t>tour guide</a:t>
            </a:r>
            <a:endParaRPr lang="es-MX" b="1" i="1" u="sng" dirty="0" smtClean="0">
              <a:solidFill>
                <a:srgbClr val="FF0000"/>
              </a:solidFill>
            </a:endParaRPr>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stretch>
            <a:fillRect/>
          </a:stretch>
        </p:blipFill>
        <p:spPr>
          <a:xfrm>
            <a:off x="2314105" y="4306283"/>
            <a:ext cx="4611054" cy="2263083"/>
          </a:xfrm>
          <a:prstGeom prst="rect">
            <a:avLst/>
          </a:prstGeom>
        </p:spPr>
      </p:pic>
      <p:pic>
        <p:nvPicPr>
          <p:cNvPr id="8" name="Imagen 7"/>
          <p:cNvPicPr>
            <a:picLocks noChangeAspect="1"/>
          </p:cNvPicPr>
          <p:nvPr/>
        </p:nvPicPr>
        <p:blipFill>
          <a:blip r:embed="rId6"/>
          <a:stretch>
            <a:fillRect/>
          </a:stretch>
        </p:blipFill>
        <p:spPr>
          <a:xfrm>
            <a:off x="7263639" y="4293297"/>
            <a:ext cx="4524375" cy="2276475"/>
          </a:xfrm>
          <a:prstGeom prst="rect">
            <a:avLst/>
          </a:prstGeom>
        </p:spPr>
      </p:pic>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352858" y="4720278"/>
            <a:ext cx="7267575" cy="1666875"/>
          </a:xfrm>
          <a:prstGeom prst="rect">
            <a:avLst/>
          </a:prstGeom>
        </p:spPr>
      </p:pic>
      <p:pic>
        <p:nvPicPr>
          <p:cNvPr id="3" name="Imagen 2"/>
          <p:cNvPicPr>
            <a:picLocks noChangeAspect="1"/>
          </p:cNvPicPr>
          <p:nvPr/>
        </p:nvPicPr>
        <p:blipFill>
          <a:blip r:embed="rId4"/>
          <a:stretch>
            <a:fillRect/>
          </a:stretch>
        </p:blipFill>
        <p:spPr>
          <a:xfrm>
            <a:off x="7547208" y="4667890"/>
            <a:ext cx="4644792" cy="1771650"/>
          </a:xfrm>
          <a:prstGeom prst="rect">
            <a:avLst/>
          </a:prstGeom>
        </p:spPr>
      </p:pic>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540</Words>
  <Application>Microsoft Office PowerPoint</Application>
  <PresentationFormat>Panorámica</PresentationFormat>
  <Paragraphs>107</Paragraphs>
  <Slides>8</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HP</cp:lastModifiedBy>
  <cp:revision>76</cp:revision>
  <dcterms:created xsi:type="dcterms:W3CDTF">2020-10-05T06:31:51Z</dcterms:created>
  <dcterms:modified xsi:type="dcterms:W3CDTF">2020-10-17T22:24:59Z</dcterms:modified>
</cp:coreProperties>
</file>