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3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31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02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03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53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8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18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70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25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180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57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25A7-ABB2-4672-A60D-EDFCF0644460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1801-32C0-4AD2-9AE8-2BA96D3760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8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116102" y="1270010"/>
            <a:ext cx="494851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A mí, una vez...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Aprendizaje esperado: Comenta, a partir de la lectura que escucha de textos literarios, ideas que relaciona con experiencias propias o algo que no conocía.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Énfasis: Relaciona ideas de cuentos con experiencias propias.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Se hablo sobre narrar anécdotas que te han sucedido a partir de lo que escuchas en un cuento.</a:t>
            </a:r>
          </a:p>
          <a:p>
            <a:pPr algn="ctr"/>
            <a:endParaRPr lang="es-ES" sz="1600" dirty="0">
              <a:latin typeface="Berlin Sans FB" panose="020E0602020502020306" pitchFamily="34" charset="0"/>
            </a:endParaRPr>
          </a:p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En mi tribu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Aprendizaje esperado: Identifica sus posibilidades expresivas y motrices en actividades que implican organización espacio- temporal, lateralidad, equilibrio y coordinación.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Énfasis: Descubre diversas formas de expresión a través del movimiento, percibiendo aspectos relacionados con su entorno del juego mejorando su bagaje motor.</a:t>
            </a:r>
          </a:p>
          <a:p>
            <a:r>
              <a:rPr lang="es-ES" sz="1600" dirty="0">
                <a:latin typeface="Berlin Sans FB" panose="020E0602020502020306" pitchFamily="34" charset="0"/>
              </a:rPr>
              <a:t>Se vio lo de mover tu cuerpo de diferentes formas para expresarte realizando diferentes juegos.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21 DE OCTUBRE DEL 2020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139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2020-10-22T01:44:39Z</dcterms:created>
  <dcterms:modified xsi:type="dcterms:W3CDTF">2020-10-22T01:48:10Z</dcterms:modified>
</cp:coreProperties>
</file>