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124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25A7-ABB2-4672-A60D-EDFCF0644460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1801-32C0-4AD2-9AE8-2BA96D3760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935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25A7-ABB2-4672-A60D-EDFCF0644460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1801-32C0-4AD2-9AE8-2BA96D3760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9318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25A7-ABB2-4672-A60D-EDFCF0644460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1801-32C0-4AD2-9AE8-2BA96D3760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202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25A7-ABB2-4672-A60D-EDFCF0644460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1801-32C0-4AD2-9AE8-2BA96D3760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103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25A7-ABB2-4672-A60D-EDFCF0644460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1801-32C0-4AD2-9AE8-2BA96D3760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4538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25A7-ABB2-4672-A60D-EDFCF0644460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1801-32C0-4AD2-9AE8-2BA96D3760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568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25A7-ABB2-4672-A60D-EDFCF0644460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1801-32C0-4AD2-9AE8-2BA96D3760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618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25A7-ABB2-4672-A60D-EDFCF0644460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1801-32C0-4AD2-9AE8-2BA96D3760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33702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25A7-ABB2-4672-A60D-EDFCF0644460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1801-32C0-4AD2-9AE8-2BA96D3760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6258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25A7-ABB2-4672-A60D-EDFCF0644460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1801-32C0-4AD2-9AE8-2BA96D3760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1809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A25A7-ABB2-4672-A60D-EDFCF0644460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431801-32C0-4AD2-9AE8-2BA96D3760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157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A25A7-ABB2-4672-A60D-EDFCF0644460}" type="datetimeFigureOut">
              <a:rPr lang="es-MX" smtClean="0"/>
              <a:t>21/10/2020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431801-32C0-4AD2-9AE8-2BA96D37603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86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| Maestra dibujo, Etiquetas preescolares, Juegos didacticos para  preescolar">
            <a:extLst>
              <a:ext uri="{FF2B5EF4-FFF2-40B4-BE49-F238E27FC236}">
                <a16:creationId xmlns:a16="http://schemas.microsoft.com/office/drawing/2014/main" id="{83E1845F-51EE-4636-A143-B98A7F64EB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269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0D0AE8E6-0BA9-4E27-8626-466E66E83AAC}"/>
              </a:ext>
            </a:extLst>
          </p:cNvPr>
          <p:cNvSpPr txBox="1"/>
          <p:nvPr/>
        </p:nvSpPr>
        <p:spPr>
          <a:xfrm>
            <a:off x="1026458" y="6078070"/>
            <a:ext cx="480508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DIARIO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s-MX" sz="4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Ink Free" panose="03080402000500000000" pitchFamily="66" charset="0"/>
              </a:rPr>
              <a:t>DE ALUMNA PRACTICANTE</a:t>
            </a:r>
          </a:p>
        </p:txBody>
      </p:sp>
    </p:spTree>
    <p:extLst>
      <p:ext uri="{BB962C8B-B14F-4D97-AF65-F5344CB8AC3E}">
        <p14:creationId xmlns:p14="http://schemas.microsoft.com/office/powerpoint/2010/main" val="2631822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lonheadz marcos - Buscar con Google | Etiquetas preescolares, Portadas,  Dibujo de escuela">
            <a:extLst>
              <a:ext uri="{FF2B5EF4-FFF2-40B4-BE49-F238E27FC236}">
                <a16:creationId xmlns:a16="http://schemas.microsoft.com/office/drawing/2014/main" id="{0D08DC5E-0563-49B7-8705-8D0BE2BA57D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2" b="2745"/>
          <a:stretch/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486326F2-9F98-4C64-B1B2-D977F252273A}"/>
              </a:ext>
            </a:extLst>
          </p:cNvPr>
          <p:cNvSpPr txBox="1"/>
          <p:nvPr/>
        </p:nvSpPr>
        <p:spPr>
          <a:xfrm>
            <a:off x="1116102" y="1270010"/>
            <a:ext cx="4948518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>
                <a:latin typeface="Berlin Sans FB" panose="020E0602020502020306" pitchFamily="34" charset="0"/>
              </a:rPr>
              <a:t>A mí, una vez...</a:t>
            </a:r>
          </a:p>
          <a:p>
            <a:pPr algn="ctr"/>
            <a:r>
              <a:rPr lang="es-ES" sz="1600" dirty="0">
                <a:latin typeface="Berlin Sans FB" panose="020E0602020502020306" pitchFamily="34" charset="0"/>
              </a:rPr>
              <a:t>Aprendizaje esperado: Comenta, a partir de la lectura que escucha de textos literarios, ideas que relaciona con experiencias propias o algo que no conocía.</a:t>
            </a:r>
          </a:p>
          <a:p>
            <a:pPr algn="ctr"/>
            <a:r>
              <a:rPr lang="es-ES" sz="1600" dirty="0">
                <a:latin typeface="Berlin Sans FB" panose="020E0602020502020306" pitchFamily="34" charset="0"/>
              </a:rPr>
              <a:t>Énfasis: Relaciona ideas de cuentos con experiencias propias.</a:t>
            </a:r>
          </a:p>
          <a:p>
            <a:pPr algn="ctr"/>
            <a:r>
              <a:rPr lang="es-ES" sz="1600" dirty="0">
                <a:latin typeface="Berlin Sans FB" panose="020E0602020502020306" pitchFamily="34" charset="0"/>
              </a:rPr>
              <a:t>Se hablo sobre narrar anécdotas que te han sucedido a partir de lo que escuchas en un cuento.</a:t>
            </a:r>
          </a:p>
          <a:p>
            <a:pPr algn="ctr"/>
            <a:endParaRPr lang="es-ES" sz="1600" dirty="0">
              <a:latin typeface="Berlin Sans FB" panose="020E0602020502020306" pitchFamily="34" charset="0"/>
            </a:endParaRPr>
          </a:p>
          <a:p>
            <a:pPr algn="ctr"/>
            <a:r>
              <a:rPr lang="es-ES" sz="1600" b="1" dirty="0">
                <a:latin typeface="Berlin Sans FB" panose="020E0602020502020306" pitchFamily="34" charset="0"/>
              </a:rPr>
              <a:t>En mi tribu</a:t>
            </a:r>
          </a:p>
          <a:p>
            <a:r>
              <a:rPr lang="es-ES" sz="1600" dirty="0">
                <a:latin typeface="Berlin Sans FB" panose="020E0602020502020306" pitchFamily="34" charset="0"/>
              </a:rPr>
              <a:t>Aprendizaje esperado: Identifica sus posibilidades expresivas y motrices en actividades que implican organización espacio- temporal, lateralidad, equilibrio y coordinación.</a:t>
            </a:r>
          </a:p>
          <a:p>
            <a:r>
              <a:rPr lang="es-ES" sz="1600" dirty="0">
                <a:latin typeface="Berlin Sans FB" panose="020E0602020502020306" pitchFamily="34" charset="0"/>
              </a:rPr>
              <a:t>Énfasis: Descubre diversas formas de expresión a través del movimiento, percibiendo aspectos relacionados con su entorno del juego mejorando su bagaje motor.</a:t>
            </a:r>
          </a:p>
          <a:p>
            <a:r>
              <a:rPr lang="es-ES" sz="1600" dirty="0">
                <a:latin typeface="Berlin Sans FB" panose="020E0602020502020306" pitchFamily="34" charset="0"/>
              </a:rPr>
              <a:t>Se vio lo de mover tu cuerpo de diferentes formas para expresarte realizando diferentes juegos.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703C09D9-CF6D-4D8B-9F58-78AAECAA1696}"/>
              </a:ext>
            </a:extLst>
          </p:cNvPr>
          <p:cNvSpPr txBox="1"/>
          <p:nvPr/>
        </p:nvSpPr>
        <p:spPr>
          <a:xfrm>
            <a:off x="3899646" y="131203"/>
            <a:ext cx="2958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latin typeface="Berlin Sans FB" panose="020E0602020502020306" pitchFamily="34" charset="0"/>
              </a:rPr>
              <a:t>21 DE OCTUBRE DEL 2020</a:t>
            </a:r>
          </a:p>
        </p:txBody>
      </p:sp>
    </p:spTree>
    <p:extLst>
      <p:ext uri="{BB962C8B-B14F-4D97-AF65-F5344CB8AC3E}">
        <p14:creationId xmlns:p14="http://schemas.microsoft.com/office/powerpoint/2010/main" val="23529079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139</Words>
  <Application>Microsoft Office PowerPoint</Application>
  <PresentationFormat>Carta (216 x 279 mm)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Ink Free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1</cp:revision>
  <dcterms:created xsi:type="dcterms:W3CDTF">2020-10-22T01:44:39Z</dcterms:created>
  <dcterms:modified xsi:type="dcterms:W3CDTF">2020-10-22T01:48:10Z</dcterms:modified>
</cp:coreProperties>
</file>