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A68"/>
    <a:srgbClr val="79E78E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80" y="16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77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52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91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60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58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4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23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67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28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50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E536-B3B4-49B3-AEE0-163B315A81CF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91C3-DC71-421D-B020-C8E4E20C6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01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2171" y="71295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Ink Free" panose="03080402000500000000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" y="462027"/>
            <a:ext cx="6857999" cy="8603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17820" y="1123384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21 </a:t>
            </a:r>
            <a:r>
              <a:rPr lang="es-MX" b="1" dirty="0" smtClean="0">
                <a:latin typeface="Century Gothic" panose="020B0502020202020204" pitchFamily="34" charset="0"/>
              </a:rPr>
              <a:t>de octubre de 2020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394062" y="3059218"/>
            <a:ext cx="318652" cy="290944"/>
          </a:xfrm>
          <a:prstGeom prst="star5">
            <a:avLst/>
          </a:prstGeom>
          <a:solidFill>
            <a:srgbClr val="681A68"/>
          </a:solidFill>
          <a:ln>
            <a:solidFill>
              <a:srgbClr val="681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32296" y="3099794"/>
            <a:ext cx="318652" cy="290944"/>
          </a:xfrm>
          <a:prstGeom prst="star5">
            <a:avLst/>
          </a:prstGeom>
          <a:solidFill>
            <a:srgbClr val="681A68"/>
          </a:solidFill>
          <a:ln>
            <a:solidFill>
              <a:srgbClr val="681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339755" y="6660232"/>
            <a:ext cx="617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Hoy tuvimos una actividad llamada «La tribu de los peinados locos» , por lo tanto, los niños y la maestra practicante tuvieron peinados muy originales, lo anterior sirvió también como motivación y para plantear el aprendizaje esperado de educación física. 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24944" y="5644691"/>
            <a:ext cx="3794511" cy="400110"/>
          </a:xfrm>
          <a:prstGeom prst="rect">
            <a:avLst/>
          </a:prstGeom>
          <a:solidFill>
            <a:srgbClr val="E6B8D9"/>
          </a:solidFill>
          <a:ln>
            <a:solidFill>
              <a:srgbClr val="E6B8D9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9 Alumnos  </a:t>
            </a:r>
            <a:r>
              <a:rPr lang="es-MX" sz="1000" dirty="0" smtClean="0"/>
              <a:t>2º  y </a:t>
            </a:r>
            <a:r>
              <a:rPr lang="es-MX" sz="1000" dirty="0" smtClean="0"/>
              <a:t>5  </a:t>
            </a:r>
            <a:r>
              <a:rPr lang="es-MX" sz="1000" dirty="0" smtClean="0"/>
              <a:t>alumnos de 3º(Conexión a través de Zoom).</a:t>
            </a:r>
          </a:p>
          <a:p>
            <a:r>
              <a:rPr lang="es-MX" sz="1000" dirty="0" smtClean="0"/>
              <a:t>24 </a:t>
            </a:r>
            <a:r>
              <a:rPr lang="es-MX" sz="1000" dirty="0" smtClean="0"/>
              <a:t>Asistencia por medio de WhatsApp.</a:t>
            </a:r>
            <a:endParaRPr lang="es-MX" sz="1000" dirty="0"/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618534" y="4973264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2616019" y="2771800"/>
            <a:ext cx="308925" cy="216024"/>
          </a:xfrm>
          <a:prstGeom prst="ellipse">
            <a:avLst/>
          </a:prstGeom>
          <a:solidFill>
            <a:srgbClr val="79E78E"/>
          </a:solidFill>
          <a:ln>
            <a:solidFill>
              <a:srgbClr val="79E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507182" y="1635863"/>
            <a:ext cx="291780" cy="226844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3085" y="583250"/>
            <a:ext cx="49301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La intervención docente, ¿Cómo lo hice</a:t>
            </a:r>
            <a:r>
              <a:rPr lang="es-MX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Hoy me sentí muy contenta, después de los problemas técnicos de ayer, afortunadamente todo mejoró y se vio reflejado en la intervención docente.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¿Me faltó hacer algo que no debo olvidar</a:t>
            </a: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?</a:t>
            </a:r>
            <a:r>
              <a:rPr lang="es-MX" sz="1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</a:rPr>
              <a:t>Nivelar el volumen de los equipos para escuchar con mejor claridad.</a:t>
            </a:r>
            <a:endParaRPr lang="es-MX" sz="1400" dirty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¿Dé </a:t>
            </a:r>
            <a:r>
              <a:rPr lang="es-MX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que otra manera podría intervenir</a:t>
            </a:r>
            <a:r>
              <a:rPr lang="es-MX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? </a:t>
            </a:r>
            <a:r>
              <a:rPr lang="es-MX" sz="1400" dirty="0" smtClean="0">
                <a:latin typeface="Century Gothic" panose="020B0502020202020204" pitchFamily="34" charset="0"/>
              </a:rPr>
              <a:t>Seguir motivando a los diversos agentes educativos.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Consignas: </a:t>
            </a:r>
            <a:r>
              <a:rPr lang="es-MX" sz="1400" dirty="0" smtClean="0">
                <a:latin typeface="Century Gothic" panose="020B0502020202020204" pitchFamily="34" charset="0"/>
              </a:rPr>
              <a:t>Constantes y específicas.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Actitud: </a:t>
            </a:r>
            <a:r>
              <a:rPr lang="es-MX" sz="1400" dirty="0" smtClean="0">
                <a:latin typeface="Century Gothic" panose="020B0502020202020204" pitchFamily="34" charset="0"/>
              </a:rPr>
              <a:t>Positiva, alegre y con disposición.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¿Cómo se realizó la evaluación de los aprendizajes esperados? 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Por medio de las acciones realizadas por los niños durante las sesiones virtuales, al responder cuestionamientos y los vídeos que mandan como evidencia.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Replanteamiento de la actividad, ¿Qué necesito modificar?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El día de hoy, no es necesario replantear ninguna </a:t>
            </a:r>
            <a:r>
              <a:rPr lang="es-MX" sz="1400" dirty="0" smtClean="0">
                <a:latin typeface="Century Gothic" panose="020B0502020202020204" pitchFamily="34" charset="0"/>
              </a:rPr>
              <a:t>actividad</a:t>
            </a:r>
            <a:r>
              <a:rPr lang="es-MX" sz="1400" dirty="0" smtClean="0">
                <a:latin typeface="Century Gothic" panose="020B0502020202020204" pitchFamily="34" charset="0"/>
              </a:rPr>
              <a:t>. 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endParaRPr lang="es-MX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00788" y="5356973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43085" y="5726305"/>
            <a:ext cx="4821772" cy="341987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" y="6804248"/>
            <a:ext cx="18015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0" b="11489"/>
          <a:stretch/>
        </p:blipFill>
        <p:spPr bwMode="auto">
          <a:xfrm>
            <a:off x="2213320" y="6876256"/>
            <a:ext cx="1184770" cy="162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5"/>
          <a:stretch/>
        </p:blipFill>
        <p:spPr bwMode="auto">
          <a:xfrm>
            <a:off x="3630747" y="6804248"/>
            <a:ext cx="170550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246</Words>
  <Application>Microsoft Office PowerPoint</Application>
  <PresentationFormat>Presentación en pantalla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6</cp:revision>
  <dcterms:created xsi:type="dcterms:W3CDTF">2020-10-21T17:58:57Z</dcterms:created>
  <dcterms:modified xsi:type="dcterms:W3CDTF">2020-10-21T19:01:06Z</dcterms:modified>
</cp:coreProperties>
</file>