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B25"/>
    <a:srgbClr val="FF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30" d="100"/>
          <a:sy n="130" d="100"/>
        </p:scale>
        <p:origin x="630" y="-4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751E0-BE96-4E9C-BB86-68152883E379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43D4-C42F-4C5A-9333-E737CFF3D4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622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8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050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121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62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6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42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5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8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5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237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96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77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89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16C4-499F-47E0-9C0A-8934DB0A253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240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DDE7877-9BA3-476D-AB47-8189FC7850F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-3567" y="13897"/>
            <a:ext cx="6858000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A6CAEFC-F0BD-4A06-9E11-C4550E47BB9E}"/>
              </a:ext>
            </a:extLst>
          </p:cNvPr>
          <p:cNvSpPr txBox="1"/>
          <p:nvPr/>
        </p:nvSpPr>
        <p:spPr>
          <a:xfrm>
            <a:off x="1819276" y="285750"/>
            <a:ext cx="2647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J. N. “María L. Pérez de Arreola”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Gabriela Guadalupe Rodríguez Díaz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2° 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2D6721-590D-495D-9D5B-50A7639F7938}"/>
              </a:ext>
            </a:extLst>
          </p:cNvPr>
          <p:cNvSpPr txBox="1"/>
          <p:nvPr/>
        </p:nvSpPr>
        <p:spPr>
          <a:xfrm rot="21216404">
            <a:off x="5283337" y="184934"/>
            <a:ext cx="1280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Miércoles 21 de octubre de 2020 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3C4E8B46-CB20-418A-9C0F-2468F60B3F3B}"/>
              </a:ext>
            </a:extLst>
          </p:cNvPr>
          <p:cNvSpPr/>
          <p:nvPr/>
        </p:nvSpPr>
        <p:spPr>
          <a:xfrm>
            <a:off x="2632600" y="2488375"/>
            <a:ext cx="225106" cy="17145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6D2741B9-5705-4C73-A9C5-120DE6047E5C}"/>
              </a:ext>
            </a:extLst>
          </p:cNvPr>
          <p:cNvSpPr/>
          <p:nvPr/>
        </p:nvSpPr>
        <p:spPr>
          <a:xfrm>
            <a:off x="4410077" y="2828927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A15BCE2-0A22-40EA-9EFA-AE4637F21135}"/>
              </a:ext>
            </a:extLst>
          </p:cNvPr>
          <p:cNvSpPr/>
          <p:nvPr/>
        </p:nvSpPr>
        <p:spPr>
          <a:xfrm>
            <a:off x="6153151" y="2828927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47E7991-62F5-4195-93BC-2E2519AD0E7B}"/>
              </a:ext>
            </a:extLst>
          </p:cNvPr>
          <p:cNvSpPr txBox="1"/>
          <p:nvPr/>
        </p:nvSpPr>
        <p:spPr>
          <a:xfrm>
            <a:off x="2789397" y="5364748"/>
            <a:ext cx="3719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solidFill>
                  <a:srgbClr val="00B0F0"/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Falta de tiempo por parte de los padres de familia y algunos no tienen internet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DB2A923-AB78-4635-A983-2CEF71B61FE2}"/>
              </a:ext>
            </a:extLst>
          </p:cNvPr>
          <p:cNvSpPr txBox="1"/>
          <p:nvPr/>
        </p:nvSpPr>
        <p:spPr>
          <a:xfrm>
            <a:off x="185718" y="6365675"/>
            <a:ext cx="6479430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>
                <a:latin typeface="Century Gothic" panose="020B0502020202020204" pitchFamily="34" charset="0"/>
                <a:ea typeface="Babe" panose="02000603000000000000" pitchFamily="2" charset="0"/>
              </a:rPr>
              <a:t>La asistencia del día de hoy fue de 16 niños. </a:t>
            </a:r>
          </a:p>
          <a:p>
            <a:r>
              <a:rPr lang="es-MX" sz="1100" dirty="0">
                <a:latin typeface="Century Gothic" panose="020B0502020202020204" pitchFamily="34" charset="0"/>
                <a:ea typeface="Babe" panose="02000603000000000000" pitchFamily="2" charset="0"/>
              </a:rPr>
              <a:t>Todos los miércoles toca educación física, por lo cual solo planeo una actividad que favorezca el aprendizaje esperado de Lenguaje y comunicación, el tiempo restante se lleva a cabo un taller correspondiente a las festividades del mes, el día de hoy los alumnos elaboraron un sándwich nutritivo por el día de la alimentación, uno de los propósitos de esta estrategia es incluir a los papás en actividades que favorezcan el aprendizaje de los niños. </a:t>
            </a:r>
          </a:p>
          <a:p>
            <a:r>
              <a:rPr lang="es-MX" sz="1100" dirty="0">
                <a:latin typeface="Century Gothic" panose="020B0502020202020204" pitchFamily="34" charset="0"/>
                <a:ea typeface="Babe" panose="02000603000000000000" pitchFamily="2" charset="0"/>
              </a:rPr>
              <a:t>Respecto a mi intervención, considero que hay ciertos aspectos que hay que mejorar, necesito generar confianza con los alumnos para que ellos se desenvuelvan a la hora de participar, los nervios fueron un factor importante, esto no ayudó en mi desempeño, no transmití la emoción necesaria, tengo que trabajar en estos puntos y en algunos más. </a:t>
            </a:r>
          </a:p>
          <a:p>
            <a:r>
              <a:rPr lang="es-MX" sz="1100" dirty="0">
                <a:latin typeface="Century Gothic" panose="020B0502020202020204" pitchFamily="34" charset="0"/>
                <a:ea typeface="Babe" panose="02000603000000000000" pitchFamily="2" charset="0"/>
              </a:rPr>
              <a:t>He tenido dificultades en cuanto a las tareas, hoy solo 3 niños subieron su evidencia. Durante la clase intento generar cuestionamientos para poder evaluar pero al momento de dirigirme con cada niño, es inevitable que ellos volteen con sus papás y esto es una gran distracción, esta situación ya se ha expuesto en las juntas, pero no veo cambio alguno. </a:t>
            </a:r>
          </a:p>
          <a:p>
            <a:r>
              <a:rPr lang="es-MX" sz="1100" b="1" dirty="0">
                <a:latin typeface="Century Gothic" panose="020B0502020202020204" pitchFamily="34" charset="0"/>
                <a:ea typeface="Babe" panose="02000603000000000000" pitchFamily="2" charset="0"/>
              </a:rPr>
              <a:t>NOTA: no pude tomar evidencia fotográfica de la clase de hoy</a:t>
            </a:r>
            <a:r>
              <a:rPr lang="es-MX" sz="1100" b="1" dirty="0">
                <a:latin typeface="Century Gothic" panose="020B0502020202020204" pitchFamily="34" charset="0"/>
                <a:ea typeface="Babe" panose="02000603000000000000" pitchFamily="2" charset="0"/>
                <a:sym typeface="Wingdings" panose="05000000000000000000" pitchFamily="2" charset="2"/>
              </a:rPr>
              <a:t></a:t>
            </a:r>
            <a:endParaRPr lang="es-MX" sz="1100" b="1" dirty="0">
              <a:latin typeface="Century Gothic" panose="020B0502020202020204" pitchFamily="34" charset="0"/>
              <a:ea typeface="Babe" panose="02000603000000000000" pitchFamily="2" charset="0"/>
            </a:endParaRPr>
          </a:p>
          <a:p>
            <a:endParaRPr lang="es-MX" sz="1200" dirty="0">
              <a:latin typeface="Century Gothic" panose="020B0502020202020204" pitchFamily="34" charset="0"/>
              <a:ea typeface="Babe" panose="02000603000000000000" pitchFamily="2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9AF0395-192D-4937-97C5-E795AF126D10}"/>
              </a:ext>
            </a:extLst>
          </p:cNvPr>
          <p:cNvSpPr txBox="1"/>
          <p:nvPr/>
        </p:nvSpPr>
        <p:spPr>
          <a:xfrm>
            <a:off x="670560" y="263753"/>
            <a:ext cx="868680" cy="369332"/>
          </a:xfrm>
          <a:prstGeom prst="rect">
            <a:avLst/>
          </a:prstGeom>
          <a:solidFill>
            <a:srgbClr val="FFCB25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409D976-FB6D-4A36-B3A1-DAC400FDD678}"/>
              </a:ext>
            </a:extLst>
          </p:cNvPr>
          <p:cNvSpPr txBox="1"/>
          <p:nvPr/>
        </p:nvSpPr>
        <p:spPr>
          <a:xfrm>
            <a:off x="636509" y="179019"/>
            <a:ext cx="100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Datos</a:t>
            </a:r>
            <a:r>
              <a:rPr lang="es-MX" sz="2400" b="1" dirty="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D05D105-3BAE-416D-AD85-6880B98391FF}"/>
              </a:ext>
            </a:extLst>
          </p:cNvPr>
          <p:cNvSpPr txBox="1"/>
          <p:nvPr/>
        </p:nvSpPr>
        <p:spPr>
          <a:xfrm>
            <a:off x="651510" y="178334"/>
            <a:ext cx="868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aby Fly" panose="02000600000000000000" pitchFamily="2" charset="0"/>
              </a:rPr>
              <a:t>Datos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F9C0361-6CFF-4BD1-929A-105E35934720}"/>
              </a:ext>
            </a:extLst>
          </p:cNvPr>
          <p:cNvSpPr/>
          <p:nvPr/>
        </p:nvSpPr>
        <p:spPr>
          <a:xfrm>
            <a:off x="4410077" y="3234084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37A0A56-CAD8-42E0-A11A-D795216AF863}"/>
              </a:ext>
            </a:extLst>
          </p:cNvPr>
          <p:cNvSpPr txBox="1"/>
          <p:nvPr/>
        </p:nvSpPr>
        <p:spPr>
          <a:xfrm>
            <a:off x="5706534" y="5133978"/>
            <a:ext cx="433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solidFill>
                  <a:srgbClr val="00B0F0"/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17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2525EF1-7214-4460-A25D-1007A2F7D13D}"/>
              </a:ext>
            </a:extLst>
          </p:cNvPr>
          <p:cNvSpPr txBox="1"/>
          <p:nvPr/>
        </p:nvSpPr>
        <p:spPr>
          <a:xfrm>
            <a:off x="5936219" y="4039976"/>
            <a:ext cx="433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solidFill>
                  <a:srgbClr val="00B0F0"/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3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C9F6175-6A24-4141-9455-5BF567BC5D9B}"/>
              </a:ext>
            </a:extLst>
          </p:cNvPr>
          <p:cNvSpPr txBox="1"/>
          <p:nvPr/>
        </p:nvSpPr>
        <p:spPr>
          <a:xfrm>
            <a:off x="5945746" y="4572000"/>
            <a:ext cx="433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solidFill>
                  <a:srgbClr val="00B0F0"/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13</a:t>
            </a: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0F71072F-7A29-4C42-AB62-666C51ACA3C3}"/>
              </a:ext>
            </a:extLst>
          </p:cNvPr>
          <p:cNvSpPr/>
          <p:nvPr/>
        </p:nvSpPr>
        <p:spPr>
          <a:xfrm>
            <a:off x="5549737" y="1292406"/>
            <a:ext cx="225106" cy="171451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89653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2352</TotalTime>
  <Words>277</Words>
  <Application>Microsoft Office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Baby Fly</vt:lpstr>
      <vt:lpstr>Calibri</vt:lpstr>
      <vt:lpstr>Calibri Light</vt:lpstr>
      <vt:lpstr>Century Gothic</vt:lpstr>
      <vt:lpstr>Comic Sans MS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rodriguez</dc:creator>
  <cp:lastModifiedBy>gabriela rodriguez</cp:lastModifiedBy>
  <cp:revision>47</cp:revision>
  <dcterms:created xsi:type="dcterms:W3CDTF">2020-10-06T01:28:29Z</dcterms:created>
  <dcterms:modified xsi:type="dcterms:W3CDTF">2020-10-22T04:54:43Z</dcterms:modified>
</cp:coreProperties>
</file>