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30" d="100"/>
          <a:sy n="130" d="100"/>
        </p:scale>
        <p:origin x="630" y="-4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-3567" y="13897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283337" y="184934"/>
            <a:ext cx="1280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Miércoles 21 de octubre de 2020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3C4E8B46-CB20-418A-9C0F-2468F60B3F3B}"/>
              </a:ext>
            </a:extLst>
          </p:cNvPr>
          <p:cNvSpPr/>
          <p:nvPr/>
        </p:nvSpPr>
        <p:spPr>
          <a:xfrm>
            <a:off x="2632600" y="2488375"/>
            <a:ext cx="225106" cy="17145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28927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8927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47E7991-62F5-4195-93BC-2E2519AD0E7B}"/>
              </a:ext>
            </a:extLst>
          </p:cNvPr>
          <p:cNvSpPr txBox="1"/>
          <p:nvPr/>
        </p:nvSpPr>
        <p:spPr>
          <a:xfrm>
            <a:off x="2789397" y="5364748"/>
            <a:ext cx="3719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Falta de tiempo por parte de los padres de familia y algunos no tienen internet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185718" y="6365675"/>
            <a:ext cx="6479430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latin typeface="Century Gothic" panose="020B0502020202020204" pitchFamily="34" charset="0"/>
                <a:ea typeface="Babe" panose="02000603000000000000" pitchFamily="2" charset="0"/>
              </a:rPr>
              <a:t>La asistencia del día de hoy fue de 16 niños. </a:t>
            </a:r>
          </a:p>
          <a:p>
            <a:r>
              <a:rPr lang="es-MX" sz="1100" dirty="0">
                <a:latin typeface="Century Gothic" panose="020B0502020202020204" pitchFamily="34" charset="0"/>
                <a:ea typeface="Babe" panose="02000603000000000000" pitchFamily="2" charset="0"/>
              </a:rPr>
              <a:t>Todos los miércoles toca educación física, por lo cual solo planeo una actividad que favorezca el aprendizaje esperado de Lenguaje y comunicación, el tiempo restante se lleva a cabo un taller correspondiente a las festividades del mes, el día de hoy los alumnos elaboraron un sándwich nutritivo por el día de la alimentación, uno de los propósitos de esta estrategia es incluir a los papás en actividades que favorezcan el aprendizaje de los niños. </a:t>
            </a:r>
          </a:p>
          <a:p>
            <a:r>
              <a:rPr lang="es-MX" sz="1100" dirty="0">
                <a:latin typeface="Century Gothic" panose="020B0502020202020204" pitchFamily="34" charset="0"/>
                <a:ea typeface="Babe" panose="02000603000000000000" pitchFamily="2" charset="0"/>
              </a:rPr>
              <a:t>Respecto a mi intervención, considero que hay ciertos aspectos que hay que mejorar, necesito generar confianza con los alumnos para que ellos se desenvuelvan a la hora de participar, los nervios fueron un factor importante, esto no ayudó en mi desempeño, no transmití la emoción necesaria, tengo que trabajar en estos puntos y en algunos más. </a:t>
            </a:r>
          </a:p>
          <a:p>
            <a:r>
              <a:rPr lang="es-MX" sz="1100" dirty="0">
                <a:latin typeface="Century Gothic" panose="020B0502020202020204" pitchFamily="34" charset="0"/>
                <a:ea typeface="Babe" panose="02000603000000000000" pitchFamily="2" charset="0"/>
              </a:rPr>
              <a:t>He tenido dificultades en cuanto a las tareas, hoy solo 3 niños subieron su evidencia. Durante la clase intento generar cuestionamientos para poder evaluar pero al momento de dirigirme con cada niño, es inevitable que ellos volteen con sus papás y esto es una gran distracción, esta situación ya se ha expuesto en las juntas, pero no veo cambio alguno. </a:t>
            </a:r>
          </a:p>
          <a:p>
            <a:r>
              <a:rPr lang="es-MX" sz="1100" b="1" dirty="0">
                <a:latin typeface="Century Gothic" panose="020B0502020202020204" pitchFamily="34" charset="0"/>
                <a:ea typeface="Babe" panose="02000603000000000000" pitchFamily="2" charset="0"/>
              </a:rPr>
              <a:t>NOTA: no pude tomar evidencia fotográfica de la clase de hoy</a:t>
            </a:r>
            <a:r>
              <a:rPr lang="es-MX" sz="1100" b="1" dirty="0">
                <a:latin typeface="Century Gothic" panose="020B0502020202020204" pitchFamily="34" charset="0"/>
                <a:ea typeface="Babe" panose="02000603000000000000" pitchFamily="2" charset="0"/>
                <a:sym typeface="Wingdings" panose="05000000000000000000" pitchFamily="2" charset="2"/>
              </a:rPr>
              <a:t></a:t>
            </a:r>
            <a:endParaRPr lang="es-MX" sz="1100" b="1" dirty="0">
              <a:latin typeface="Century Gothic" panose="020B0502020202020204" pitchFamily="34" charset="0"/>
              <a:ea typeface="Babe" panose="02000603000000000000" pitchFamily="2" charset="0"/>
            </a:endParaRPr>
          </a:p>
          <a:p>
            <a:endParaRPr lang="es-MX" sz="1200" dirty="0">
              <a:latin typeface="Century Gothic" panose="020B0502020202020204" pitchFamily="34" charset="0"/>
              <a:ea typeface="Babe" panose="02000603000000000000" pitchFamily="2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34084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37A0A56-CAD8-42E0-A11A-D795216AF863}"/>
              </a:ext>
            </a:extLst>
          </p:cNvPr>
          <p:cNvSpPr txBox="1"/>
          <p:nvPr/>
        </p:nvSpPr>
        <p:spPr>
          <a:xfrm>
            <a:off x="5706534" y="5133978"/>
            <a:ext cx="433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17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2525EF1-7214-4460-A25D-1007A2F7D13D}"/>
              </a:ext>
            </a:extLst>
          </p:cNvPr>
          <p:cNvSpPr txBox="1"/>
          <p:nvPr/>
        </p:nvSpPr>
        <p:spPr>
          <a:xfrm>
            <a:off x="5936219" y="4039976"/>
            <a:ext cx="433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C9F6175-6A24-4141-9455-5BF567BC5D9B}"/>
              </a:ext>
            </a:extLst>
          </p:cNvPr>
          <p:cNvSpPr txBox="1"/>
          <p:nvPr/>
        </p:nvSpPr>
        <p:spPr>
          <a:xfrm>
            <a:off x="5945746" y="4572000"/>
            <a:ext cx="433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13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0F71072F-7A29-4C42-AB62-666C51ACA3C3}"/>
              </a:ext>
            </a:extLst>
          </p:cNvPr>
          <p:cNvSpPr/>
          <p:nvPr/>
        </p:nvSpPr>
        <p:spPr>
          <a:xfrm>
            <a:off x="5549737" y="1292406"/>
            <a:ext cx="225106" cy="17145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2352</TotalTime>
  <Words>277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Baby Fly</vt:lpstr>
      <vt:lpstr>Calibri</vt:lpstr>
      <vt:lpstr>Calibri Light</vt:lpstr>
      <vt:lpstr>Century Gothic</vt:lpstr>
      <vt:lpstr>Comic Sans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47</cp:revision>
  <dcterms:created xsi:type="dcterms:W3CDTF">2020-10-06T01:28:29Z</dcterms:created>
  <dcterms:modified xsi:type="dcterms:W3CDTF">2020-10-22T04:54:43Z</dcterms:modified>
</cp:coreProperties>
</file>