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06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89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744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43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186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148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40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951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64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800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8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DFF0-61EC-4A8F-A679-C33643AB4110}" type="datetimeFigureOut">
              <a:rPr lang="es-MX" smtClean="0"/>
              <a:t>20/10/2020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F6F30-B9F3-4B4A-8B64-ADAF76FCC9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414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64228" y="1130240"/>
            <a:ext cx="6461760" cy="72085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11695" y="-78683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 smtClean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1695" y="577709"/>
            <a:ext cx="3575100" cy="104644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Jardín de Niños Eutimio Alberto Cuellar G.</a:t>
            </a:r>
          </a:p>
          <a:p>
            <a:pPr algn="ctr"/>
            <a:r>
              <a:rPr lang="es-MX" sz="1100" b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1° A</a:t>
            </a:r>
          </a:p>
          <a:p>
            <a:pPr algn="ctr"/>
            <a:r>
              <a:rPr lang="es-MX" sz="1100" b="1" dirty="0" smtClean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practicante: Nallely Alejandra Sánchez Carranza </a:t>
            </a:r>
          </a:p>
          <a:p>
            <a:pPr algn="ctr"/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132764" y="6211921"/>
            <a:ext cx="515496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Ink Free" panose="03080402000500000000" pitchFamily="66" charset="0"/>
              </a:rPr>
              <a:t>Hoy no hubo conexión con los alumnos pero se </a:t>
            </a:r>
            <a:r>
              <a:rPr lang="es-ES" sz="1600" dirty="0" smtClean="0">
                <a:latin typeface="Ink Free" panose="03080402000500000000" pitchFamily="66" charset="0"/>
              </a:rPr>
              <a:t>envió </a:t>
            </a:r>
            <a:r>
              <a:rPr lang="es-ES" sz="1600" dirty="0" smtClean="0">
                <a:latin typeface="Ink Free" panose="03080402000500000000" pitchFamily="66" charset="0"/>
              </a:rPr>
              <a:t>un video con la explicación de las </a:t>
            </a:r>
            <a:r>
              <a:rPr lang="es-ES" sz="1600" dirty="0" smtClean="0">
                <a:latin typeface="Ink Free" panose="03080402000500000000" pitchFamily="66" charset="0"/>
              </a:rPr>
              <a:t>actividades la participación de los papas con sus hijos es muy buena pues siempre están al pendiente de todas las actividades, la programación</a:t>
            </a:r>
            <a:r>
              <a:rPr lang="es-ES" sz="1600" dirty="0" smtClean="0">
                <a:latin typeface="Ink Free" panose="03080402000500000000" pitchFamily="66" charset="0"/>
              </a:rPr>
              <a:t> de hoy encajo perfectamente en las actividades propuestas en el plan y  se subió en tiempo y forma a la plataforma de Facebook para la comodidad de los </a:t>
            </a:r>
            <a:r>
              <a:rPr lang="es-ES" sz="1600" smtClean="0">
                <a:latin typeface="Ink Free" panose="03080402000500000000" pitchFamily="66" charset="0"/>
              </a:rPr>
              <a:t>alumnos así </a:t>
            </a:r>
            <a:r>
              <a:rPr lang="es-ES" sz="1600" dirty="0" smtClean="0">
                <a:latin typeface="Ink Free" panose="03080402000500000000" pitchFamily="66" charset="0"/>
              </a:rPr>
              <a:t>como por WhatsApp.</a:t>
            </a:r>
            <a:endParaRPr lang="es-MX" sz="1600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78536"/>
            <a:ext cx="1075935" cy="2627464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3743851" y="99201"/>
            <a:ext cx="319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latin typeface="Ink Free" panose="03080402000500000000" pitchFamily="66" charset="0"/>
              </a:rPr>
              <a:t>La asistencia las jornadas de práctica se corroborara con la actividad de entrega de diario a diario en escuela en red </a:t>
            </a:r>
            <a:r>
              <a:rPr lang="es-MX" b="1" dirty="0" smtClean="0">
                <a:latin typeface="Ink Free" panose="03080402000500000000" pitchFamily="66" charset="0"/>
              </a:rPr>
              <a:t>.</a:t>
            </a:r>
            <a:endParaRPr lang="es-MX" b="1" dirty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041899">
            <a:off x="4913517" y="1377543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21</a:t>
            </a:r>
            <a:r>
              <a:rPr lang="es-MX" dirty="0" smtClean="0"/>
              <a:t> </a:t>
            </a:r>
            <a:r>
              <a:rPr lang="es-MX" dirty="0" smtClean="0"/>
              <a:t>/10/2020</a:t>
            </a:r>
            <a:endParaRPr lang="es-MX" dirty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2299629" y="2759879"/>
            <a:ext cx="184785" cy="113291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4418315" y="3374659"/>
            <a:ext cx="219456" cy="1463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V="1">
            <a:off x="4418315" y="3668038"/>
            <a:ext cx="219456" cy="1463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5480417" y="2122209"/>
            <a:ext cx="219456" cy="1463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2081895" y="4440387"/>
            <a:ext cx="36150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Las evidencias de los alumnos se envían hasta el día viernes 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5340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1586</TotalTime>
  <Words>136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Carranza</dc:creator>
  <cp:lastModifiedBy>Alejandra Carranza</cp:lastModifiedBy>
  <cp:revision>8</cp:revision>
  <dcterms:created xsi:type="dcterms:W3CDTF">2020-10-05T18:40:49Z</dcterms:created>
  <dcterms:modified xsi:type="dcterms:W3CDTF">2020-10-20T16:32:37Z</dcterms:modified>
</cp:coreProperties>
</file>