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464" y="2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C87B3-E2A1-4A7D-BB82-5659CED1F43A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6004E-B837-4837-8CCC-EDA49DD52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61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-176189" y="495779"/>
            <a:ext cx="7012618" cy="8374503"/>
            <a:chOff x="-154618" y="622540"/>
            <a:chExt cx="7012618" cy="8374503"/>
          </a:xfrm>
        </p:grpSpPr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-154618" y="1095200"/>
              <a:ext cx="4187752" cy="738664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Educadora: Dennise M. Valdés </a:t>
              </a:r>
            </a:p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Practicante: Monserrat Mendoza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621399A-AB85-465D-87FB-6CA3B3317BA0}"/>
              </a:ext>
            </a:extLst>
          </p:cNvPr>
          <p:cNvSpPr txBox="1"/>
          <p:nvPr/>
        </p:nvSpPr>
        <p:spPr>
          <a:xfrm>
            <a:off x="4966042" y="1339967"/>
            <a:ext cx="133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Paper Flowers" panose="02000600000000000000" pitchFamily="2" charset="0"/>
              </a:rPr>
              <a:t>21/10/2020</a:t>
            </a:r>
            <a:endParaRPr lang="es-MX" sz="3200" b="1" dirty="0">
              <a:latin typeface="Paper Flowers" panose="02000600000000000000" pitchFamily="2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E466CBB5-0D52-47D0-874C-1E6571C9075F}"/>
              </a:ext>
            </a:extLst>
          </p:cNvPr>
          <p:cNvSpPr/>
          <p:nvPr/>
        </p:nvSpPr>
        <p:spPr>
          <a:xfrm flipV="1">
            <a:off x="2835412" y="3188879"/>
            <a:ext cx="228599" cy="19343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FBCF75DE-9C5A-4C36-B7CE-B2F38F1C3F77}"/>
              </a:ext>
            </a:extLst>
          </p:cNvPr>
          <p:cNvSpPr/>
          <p:nvPr/>
        </p:nvSpPr>
        <p:spPr>
          <a:xfrm>
            <a:off x="4499811" y="3613638"/>
            <a:ext cx="195281" cy="1934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C846A8A9-D7C0-42B8-A926-66BD4160ADE4}"/>
              </a:ext>
            </a:extLst>
          </p:cNvPr>
          <p:cNvSpPr txBox="1"/>
          <p:nvPr/>
        </p:nvSpPr>
        <p:spPr>
          <a:xfrm>
            <a:off x="5977719" y="4704628"/>
            <a:ext cx="35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Paper Flowers" panose="02000600000000000000" pitchFamily="2" charset="0"/>
              </a:rPr>
              <a:t>10</a:t>
            </a:r>
            <a:endParaRPr lang="es-MX" sz="2800" b="1" dirty="0" smtClean="0">
              <a:latin typeface="Paper Flowers" panose="02000600000000000000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3EF5D51-C01E-4405-A514-A61B7865F757}"/>
              </a:ext>
            </a:extLst>
          </p:cNvPr>
          <p:cNvSpPr txBox="1"/>
          <p:nvPr/>
        </p:nvSpPr>
        <p:spPr>
          <a:xfrm>
            <a:off x="5864600" y="5240215"/>
            <a:ext cx="76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Paper Flowers" panose="02000600000000000000" pitchFamily="2" charset="0"/>
              </a:rPr>
              <a:t>6</a:t>
            </a:r>
            <a:endParaRPr lang="es-MX" sz="2800" b="1" dirty="0">
              <a:latin typeface="Paper Flowers" panose="02000600000000000000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664610" y="5891958"/>
            <a:ext cx="435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latin typeface="Paper Flowers" panose="02000600000000000000" pitchFamily="2" charset="0"/>
              </a:rPr>
              <a:t>13</a:t>
            </a:r>
            <a:endParaRPr lang="es-ES" sz="2800" b="1" dirty="0">
              <a:latin typeface="Paper Flowers" panose="02000600000000000000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949713" y="6076624"/>
            <a:ext cx="155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Paper Flowers" panose="02000600000000000000" pitchFamily="2" charset="0"/>
              </a:rPr>
              <a:t>Se desconoce</a:t>
            </a:r>
            <a:endParaRPr lang="es-ES" sz="2000" b="1" dirty="0">
              <a:latin typeface="Paper Flowers" panose="020006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49712" y="0"/>
            <a:ext cx="293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  <a:latin typeface="Paper Flowers" panose="02000600000000000000" pitchFamily="2" charset="0"/>
              </a:rPr>
              <a:t>Diario de la alumna </a:t>
            </a:r>
            <a:endParaRPr lang="es-ES" sz="3600" b="1" dirty="0">
              <a:solidFill>
                <a:schemeClr val="accent5">
                  <a:lumMod val="75000"/>
                </a:schemeClr>
              </a:solidFill>
              <a:latin typeface="Paper Flowers" panose="02000600000000000000" pitchFamily="2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FBCF75DE-9C5A-4C36-B7CE-B2F38F1C3F77}"/>
              </a:ext>
            </a:extLst>
          </p:cNvPr>
          <p:cNvSpPr/>
          <p:nvPr/>
        </p:nvSpPr>
        <p:spPr>
          <a:xfrm flipV="1">
            <a:off x="4499812" y="4015588"/>
            <a:ext cx="195280" cy="16322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703384" y="6962073"/>
            <a:ext cx="5598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Se abordaron los fregones, así como  la historia de caperucita roja y un cuento llamado «el zoológico».</a:t>
            </a:r>
          </a:p>
          <a:p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También se abordo los sonidos y los que produce el cuerpo de acuerdo a ciertas situaciones, así como un saludo de los indios.  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12" y="2090787"/>
            <a:ext cx="241765" cy="20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72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MQ</cp:lastModifiedBy>
  <cp:revision>33</cp:revision>
  <dcterms:created xsi:type="dcterms:W3CDTF">2020-10-05T15:20:07Z</dcterms:created>
  <dcterms:modified xsi:type="dcterms:W3CDTF">2020-10-22T02:23:52Z</dcterms:modified>
</cp:coreProperties>
</file>