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78C"/>
    <a:srgbClr val="EB9CB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4" d="100"/>
          <a:sy n="154" d="100"/>
        </p:scale>
        <p:origin x="108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22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93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3040"/>
            <a:ext cx="1478756" cy="76765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3039"/>
            <a:ext cx="4350544" cy="767656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55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5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80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2"/>
            <a:ext cx="2777490" cy="53644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27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38234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39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3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15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975360"/>
            <a:ext cx="3757045" cy="701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0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7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68082B46-D362-4843-9A98-BB83C8F50118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84F6DF44-9669-4101-A113-1565E8C1B8C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9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1059174"/>
            <a:ext cx="6773779" cy="71870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529308" y="53947"/>
            <a:ext cx="3871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600" b="1" dirty="0">
              <a:solidFill>
                <a:schemeClr val="accent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7" y="6426898"/>
            <a:ext cx="1075935" cy="2627464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56411" y="983788"/>
            <a:ext cx="6617368" cy="907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2" descr="Marca de verificación iconos de la computadora, paloma, ángulo, rectángulo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89844" l="5000" r="94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88" y="2902610"/>
            <a:ext cx="272874" cy="3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5847348" y="4102300"/>
            <a:ext cx="69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" panose="020E0602020502020306" pitchFamily="34" charset="0"/>
              </a:rPr>
              <a:t>16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47348" y="45351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erlin Sans FB" panose="020E0602020502020306" pitchFamily="34" charset="0"/>
              </a:rPr>
              <a:t>2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847348" y="503376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Berlin Sans FB" panose="020E0602020502020306" pitchFamily="34" charset="0"/>
              </a:rPr>
              <a:t>12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659425" y="5200816"/>
            <a:ext cx="3187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Falta de internet 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327754" y="6081209"/>
            <a:ext cx="51320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Berlin Sans FB" panose="020E0602020502020306" pitchFamily="34" charset="0"/>
              </a:rPr>
              <a:t>El día de hoy en la programación de aprende en casa se trabajo el campo formativo </a:t>
            </a:r>
            <a:r>
              <a:rPr lang="es-MX" sz="1600" dirty="0" smtClean="0">
                <a:latin typeface="Berlin Sans FB" panose="020E0602020502020306" pitchFamily="34" charset="0"/>
              </a:rPr>
              <a:t>de lenguaje y comunicación enfocado a que el alumno relacione ideas de cuentos con experiencias propias. </a:t>
            </a:r>
          </a:p>
          <a:p>
            <a:pPr algn="just"/>
            <a:r>
              <a:rPr lang="es-MX" sz="1600" dirty="0" smtClean="0">
                <a:latin typeface="Berlin Sans FB" panose="020E0602020502020306" pitchFamily="34" charset="0"/>
              </a:rPr>
              <a:t>Otra área de desarrollo personal y social que se trabajo fue educación física relacionada al descubrimiento de diversas formas de expresión a través del movimiento. </a:t>
            </a:r>
            <a:endParaRPr lang="es-MX" sz="1400" dirty="0" smtClean="0">
              <a:latin typeface="Berlin Sans FB" panose="020E0602020502020306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56411" y="645013"/>
            <a:ext cx="6388767" cy="1206519"/>
          </a:xfrm>
          <a:prstGeom prst="roundRect">
            <a:avLst/>
          </a:prstGeom>
          <a:solidFill>
            <a:srgbClr val="EB9CB2"/>
          </a:solidFill>
          <a:ln w="28575">
            <a:solidFill>
              <a:srgbClr val="E5778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Pentágono 9"/>
          <p:cNvSpPr/>
          <p:nvPr/>
        </p:nvSpPr>
        <p:spPr>
          <a:xfrm>
            <a:off x="56205" y="723421"/>
            <a:ext cx="6801795" cy="106671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  <a:latin typeface="Berlin Sans FB" panose="020E0602020502020306" pitchFamily="34" charset="0"/>
              </a:rPr>
              <a:t>Nombre de la educadora practicante:  Alejandra Abigail Bustos Gutiérrez </a:t>
            </a:r>
            <a:endParaRPr lang="es-MX" sz="16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Nombre del jardín de niños: Nueva Creación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Grupo de practica: 2 “B”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Fecha: </a:t>
            </a:r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21 </a:t>
            </a:r>
            <a:r>
              <a:rPr lang="es-MX" sz="1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octubre del 2020</a:t>
            </a:r>
          </a:p>
        </p:txBody>
      </p:sp>
      <p:pic>
        <p:nvPicPr>
          <p:cNvPr id="22" name="Picture 2" descr="Marca de verificación iconos de la computadora, paloma, ángulo, rectángulo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89844" l="5000" r="94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03" y="3537926"/>
            <a:ext cx="272874" cy="3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Marca de verificación iconos de la computadora, paloma, ángulo, rectángulo 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89844" l="5000" r="94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832" y="1966390"/>
            <a:ext cx="272874" cy="3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0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1875</TotalTime>
  <Words>102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Berlin Sans FB</vt:lpstr>
      <vt:lpstr>Calibri</vt:lpstr>
      <vt:lpstr>Calibri Light</vt:lpstr>
      <vt:lpstr>Ink Free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aagtz99@gmail.com</cp:lastModifiedBy>
  <cp:revision>43</cp:revision>
  <dcterms:created xsi:type="dcterms:W3CDTF">2020-09-29T16:02:14Z</dcterms:created>
  <dcterms:modified xsi:type="dcterms:W3CDTF">2020-10-22T04:01:31Z</dcterms:modified>
</cp:coreProperties>
</file>