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778C"/>
    <a:srgbClr val="EB9CB2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54" d="100"/>
          <a:sy n="154" d="100"/>
        </p:scale>
        <p:origin x="108" y="13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011936"/>
            <a:ext cx="5657850" cy="475488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8779" y="5940828"/>
            <a:ext cx="5657850" cy="1524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2B46-D362-4843-9A98-BB83C8F50118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DF44-9669-4101-A113-1565E8C1B8C1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57912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7228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2B46-D362-4843-9A98-BB83C8F50118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DF44-9669-4101-A113-1565E8C1B8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0930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53040"/>
            <a:ext cx="1478756" cy="767656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53039"/>
            <a:ext cx="4350544" cy="7676560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2B46-D362-4843-9A98-BB83C8F50118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DF44-9669-4101-A113-1565E8C1B8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9552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2B46-D362-4843-9A98-BB83C8F50118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DF44-9669-4101-A113-1565E8C1B8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559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1011936"/>
            <a:ext cx="5657850" cy="475488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5937504"/>
            <a:ext cx="5657850" cy="1524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2B46-D362-4843-9A98-BB83C8F50118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DF44-9669-4101-A113-1565E8C1B8C1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57912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8801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2460979"/>
            <a:ext cx="2777490" cy="53644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7580" y="2460982"/>
            <a:ext cx="2777490" cy="53644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2B46-D362-4843-9A98-BB83C8F50118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DF44-9669-4101-A113-1565E8C1B8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276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2461403"/>
            <a:ext cx="2777490" cy="981709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" y="3443112"/>
            <a:ext cx="2777490" cy="438234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97580" y="2461403"/>
            <a:ext cx="2777490" cy="981709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3443112"/>
            <a:ext cx="2777490" cy="438234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2B46-D362-4843-9A98-BB83C8F50118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DF44-9669-4101-A113-1565E8C1B8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1397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2B46-D362-4843-9A98-BB83C8F50118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DF44-9669-4101-A113-1565E8C1B8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4385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2B46-D362-4843-9A98-BB83C8F50118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DF44-9669-4101-A113-1565E8C1B8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4153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" y="0"/>
            <a:ext cx="2278570" cy="914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272540" y="0"/>
            <a:ext cx="36005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792479"/>
            <a:ext cx="1800225" cy="3048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5178" y="975360"/>
            <a:ext cx="3757045" cy="7010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175" y="3901440"/>
            <a:ext cx="1800225" cy="4505499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1851" y="8613049"/>
            <a:ext cx="1472912" cy="486833"/>
          </a:xfrm>
        </p:spPr>
        <p:txBody>
          <a:bodyPr/>
          <a:lstStyle>
            <a:lvl1pPr algn="l">
              <a:defRPr/>
            </a:lvl1pPr>
          </a:lstStyle>
          <a:p>
            <a:fld id="{68082B46-D362-4843-9A98-BB83C8F50118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00337" y="8613049"/>
            <a:ext cx="2614613" cy="486833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4F6DF44-9669-4101-A113-1565E8C1B8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7033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6604000"/>
            <a:ext cx="6856214" cy="2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" y="655343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6766560"/>
            <a:ext cx="5692140" cy="109728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" y="0"/>
            <a:ext cx="6857992" cy="6553435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7219" y="7876032"/>
            <a:ext cx="5692140" cy="79248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82B46-D362-4843-9A98-BB83C8F50118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6DF44-9669-4101-A113-1565E8C1B8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8738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534400"/>
            <a:ext cx="6858001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8445754"/>
            <a:ext cx="6858001" cy="8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19" y="2460979"/>
            <a:ext cx="5657851" cy="536448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1" y="8613049"/>
            <a:ext cx="1390652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68082B46-D362-4843-9A98-BB83C8F50118}" type="datetimeFigureOut">
              <a:rPr lang="es-MX" smtClean="0"/>
              <a:t>21/10/2020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3480" y="8613049"/>
            <a:ext cx="271282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69009" y="8613049"/>
            <a:ext cx="738014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84F6DF44-9669-4101-A113-1565E8C1B8C1}" type="slidenum">
              <a:rPr lang="es-MX" smtClean="0"/>
              <a:t>‹Nº›</a:t>
            </a:fld>
            <a:endParaRPr lang="es-MX"/>
          </a:p>
        </p:txBody>
      </p:sp>
      <p:cxnSp>
        <p:nvCxnSpPr>
          <p:cNvPr id="10" name="Straight Connector 9"/>
          <p:cNvCxnSpPr/>
          <p:nvPr/>
        </p:nvCxnSpPr>
        <p:spPr>
          <a:xfrm>
            <a:off x="671362" y="2317127"/>
            <a:ext cx="560641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2972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0" y="1059174"/>
            <a:ext cx="6773779" cy="718708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529308" y="53947"/>
            <a:ext cx="38715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600" b="1" dirty="0" smtClean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3600" b="1" dirty="0">
              <a:solidFill>
                <a:schemeClr val="accent1"/>
              </a:solidFill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67" y="6426898"/>
            <a:ext cx="1075935" cy="2627464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156411" y="983788"/>
            <a:ext cx="6617368" cy="9072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4" name="Picture 2" descr="Marca de verificación iconos de la computadora, paloma, ángulo, rectángulo  png | PNGEg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961" b="89844" l="5000" r="9433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988" y="2902610"/>
            <a:ext cx="272874" cy="310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5847348" y="4102300"/>
            <a:ext cx="697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Berlin Sans FB" panose="020E0602020502020306" pitchFamily="34" charset="0"/>
              </a:rPr>
              <a:t>16</a:t>
            </a:r>
            <a:endParaRPr lang="es-MX" sz="2400" dirty="0">
              <a:latin typeface="Berlin Sans FB" panose="020E0602020502020306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5847348" y="4535157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Berlin Sans FB" panose="020E0602020502020306" pitchFamily="34" charset="0"/>
              </a:rPr>
              <a:t>2</a:t>
            </a:r>
            <a:endParaRPr lang="es-MX" sz="2400" dirty="0">
              <a:latin typeface="Berlin Sans FB" panose="020E0602020502020306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5847348" y="5033766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Berlin Sans FB" panose="020E0602020502020306" pitchFamily="34" charset="0"/>
              </a:rPr>
              <a:t>12</a:t>
            </a:r>
            <a:endParaRPr lang="es-MX" sz="2400" dirty="0">
              <a:latin typeface="Berlin Sans FB" panose="020E0602020502020306" pitchFamily="34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2659425" y="5200816"/>
            <a:ext cx="31879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>
                <a:latin typeface="Berlin Sans FB" panose="020E0602020502020306" pitchFamily="34" charset="0"/>
              </a:rPr>
              <a:t>Falta de internet </a:t>
            </a:r>
            <a:endParaRPr lang="es-MX" sz="2000" dirty="0">
              <a:latin typeface="Berlin Sans FB" panose="020E0602020502020306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1327754" y="6081209"/>
            <a:ext cx="51320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 smtClean="0">
                <a:latin typeface="Berlin Sans FB" panose="020E0602020502020306" pitchFamily="34" charset="0"/>
              </a:rPr>
              <a:t>El día de hoy en la programación de aprende en casa se trabajo el campo formativo </a:t>
            </a:r>
            <a:r>
              <a:rPr lang="es-MX" sz="1600" dirty="0" smtClean="0">
                <a:latin typeface="Berlin Sans FB" panose="020E0602020502020306" pitchFamily="34" charset="0"/>
              </a:rPr>
              <a:t>de lenguaje y comunicación enfocado a que el alumno relacione ideas de cuentos con experiencias propias. </a:t>
            </a:r>
          </a:p>
          <a:p>
            <a:pPr algn="just"/>
            <a:r>
              <a:rPr lang="es-MX" sz="1600" dirty="0" smtClean="0">
                <a:latin typeface="Berlin Sans FB" panose="020E0602020502020306" pitchFamily="34" charset="0"/>
              </a:rPr>
              <a:t>Otra área de desarrollo personal y social que se trabajo fue educación física relacionada al descubrimiento de diversas formas de expresión a través del movimiento. </a:t>
            </a:r>
            <a:endParaRPr lang="es-MX" sz="1400" dirty="0" smtClean="0">
              <a:latin typeface="Berlin Sans FB" panose="020E0602020502020306" pitchFamily="34" charset="0"/>
            </a:endParaRPr>
          </a:p>
        </p:txBody>
      </p:sp>
      <p:sp>
        <p:nvSpPr>
          <p:cNvPr id="21" name="Rectángulo redondeado 20"/>
          <p:cNvSpPr/>
          <p:nvPr/>
        </p:nvSpPr>
        <p:spPr>
          <a:xfrm>
            <a:off x="156411" y="645013"/>
            <a:ext cx="6388767" cy="1206519"/>
          </a:xfrm>
          <a:prstGeom prst="roundRect">
            <a:avLst/>
          </a:prstGeom>
          <a:solidFill>
            <a:srgbClr val="EB9CB2"/>
          </a:solidFill>
          <a:ln w="28575">
            <a:solidFill>
              <a:srgbClr val="E5778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Pentágono 9"/>
          <p:cNvSpPr/>
          <p:nvPr/>
        </p:nvSpPr>
        <p:spPr>
          <a:xfrm>
            <a:off x="56205" y="723421"/>
            <a:ext cx="6801795" cy="1066712"/>
          </a:xfrm>
          <a:prstGeom prst="homePlat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tx1"/>
                </a:solidFill>
                <a:latin typeface="Berlin Sans FB" panose="020E0602020502020306" pitchFamily="34" charset="0"/>
              </a:rPr>
              <a:t>Nombre de la educadora practicante:  Alejandra Abigail Bustos Gutiérrez </a:t>
            </a:r>
            <a:endParaRPr lang="es-MX" sz="1600" dirty="0" smtClean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algn="ctr"/>
            <a:r>
              <a:rPr lang="es-MX" sz="16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Nombre del jardín de niños: Nueva Creación </a:t>
            </a:r>
          </a:p>
          <a:p>
            <a:pPr algn="ctr"/>
            <a:r>
              <a:rPr lang="es-MX" sz="16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Grupo de practica: 2 “B”</a:t>
            </a:r>
          </a:p>
          <a:p>
            <a:pPr algn="ctr"/>
            <a:r>
              <a:rPr lang="es-MX" sz="16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Fecha: </a:t>
            </a:r>
            <a:r>
              <a:rPr lang="es-MX" sz="16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21 </a:t>
            </a:r>
            <a:r>
              <a:rPr lang="es-MX" sz="1600" dirty="0" smtClean="0">
                <a:solidFill>
                  <a:schemeClr val="tx1"/>
                </a:solidFill>
                <a:latin typeface="Berlin Sans FB" panose="020E0602020502020306" pitchFamily="34" charset="0"/>
              </a:rPr>
              <a:t>de octubre del 2020</a:t>
            </a:r>
          </a:p>
        </p:txBody>
      </p:sp>
      <p:pic>
        <p:nvPicPr>
          <p:cNvPr id="22" name="Picture 2" descr="Marca de verificación iconos de la computadora, paloma, ángulo, rectángulo  png | PNGEg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961" b="89844" l="5000" r="9433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603" y="3537926"/>
            <a:ext cx="272874" cy="310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Marca de verificación iconos de la computadora, paloma, ángulo, rectángulo  png | PNGEg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961" b="89844" l="5000" r="9433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832" y="1966390"/>
            <a:ext cx="272874" cy="310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809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1875</TotalTime>
  <Words>102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Berlin Sans FB</vt:lpstr>
      <vt:lpstr>Calibri</vt:lpstr>
      <vt:lpstr>Calibri Light</vt:lpstr>
      <vt:lpstr>Ink Free</vt:lpstr>
      <vt:lpstr>Retrospección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SONIA</dc:creator>
  <cp:lastModifiedBy>aagtz99@gmail.com</cp:lastModifiedBy>
  <cp:revision>43</cp:revision>
  <dcterms:created xsi:type="dcterms:W3CDTF">2020-09-29T16:02:14Z</dcterms:created>
  <dcterms:modified xsi:type="dcterms:W3CDTF">2020-10-22T04:01:31Z</dcterms:modified>
</cp:coreProperties>
</file>