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62" r:id="rId4"/>
    <p:sldId id="257" r:id="rId5"/>
    <p:sldId id="263" r:id="rId6"/>
    <p:sldId id="264" r:id="rId7"/>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BB06621-6E5B-47B9-B99A-BAC1134B9B83}"/>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A3A15609-F335-415C-B890-B394B25E96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D1FAD0FF-295D-4C87-856D-B6EF242DED72}"/>
              </a:ext>
            </a:extLst>
          </p:cNvPr>
          <p:cNvSpPr>
            <a:spLocks noGrp="1"/>
          </p:cNvSpPr>
          <p:nvPr>
            <p:ph type="dt" sz="half" idx="10"/>
          </p:nvPr>
        </p:nvSpPr>
        <p:spPr/>
        <p:txBody>
          <a:bodyPr/>
          <a:lstStyle/>
          <a:p>
            <a:fld id="{51F00A20-0305-4BE6-9526-63C6BE5FE489}" type="datetimeFigureOut">
              <a:rPr lang="es-MX" smtClean="0"/>
              <a:t>21/10/2020</a:t>
            </a:fld>
            <a:endParaRPr lang="es-MX"/>
          </a:p>
        </p:txBody>
      </p:sp>
      <p:sp>
        <p:nvSpPr>
          <p:cNvPr id="5" name="Marcador de pie de página 4">
            <a:extLst>
              <a:ext uri="{FF2B5EF4-FFF2-40B4-BE49-F238E27FC236}">
                <a16:creationId xmlns:a16="http://schemas.microsoft.com/office/drawing/2014/main" id="{01F949D3-697E-43D0-8BD0-BB52669E9727}"/>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15ABDC19-EDF2-4C11-9429-A0C978A8B292}"/>
              </a:ext>
            </a:extLst>
          </p:cNvPr>
          <p:cNvSpPr>
            <a:spLocks noGrp="1"/>
          </p:cNvSpPr>
          <p:nvPr>
            <p:ph type="sldNum" sz="quarter" idx="12"/>
          </p:nvPr>
        </p:nvSpPr>
        <p:spPr/>
        <p:txBody>
          <a:bodyPr/>
          <a:lstStyle/>
          <a:p>
            <a:fld id="{5FEA40DA-A47F-4BDB-9C88-A09FA35D7313}" type="slidenum">
              <a:rPr lang="es-MX" smtClean="0"/>
              <a:t>‹Nº›</a:t>
            </a:fld>
            <a:endParaRPr lang="es-MX"/>
          </a:p>
        </p:txBody>
      </p:sp>
    </p:spTree>
    <p:extLst>
      <p:ext uri="{BB962C8B-B14F-4D97-AF65-F5344CB8AC3E}">
        <p14:creationId xmlns:p14="http://schemas.microsoft.com/office/powerpoint/2010/main" val="4033135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5BC7EA6-F5AB-4572-BB74-1E65DD3346AE}"/>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2F0595A7-055C-4B40-88CB-397373146DAD}"/>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FF8ED11C-2242-44AB-8653-840061684950}"/>
              </a:ext>
            </a:extLst>
          </p:cNvPr>
          <p:cNvSpPr>
            <a:spLocks noGrp="1"/>
          </p:cNvSpPr>
          <p:nvPr>
            <p:ph type="dt" sz="half" idx="10"/>
          </p:nvPr>
        </p:nvSpPr>
        <p:spPr/>
        <p:txBody>
          <a:bodyPr/>
          <a:lstStyle/>
          <a:p>
            <a:fld id="{51F00A20-0305-4BE6-9526-63C6BE5FE489}" type="datetimeFigureOut">
              <a:rPr lang="es-MX" smtClean="0"/>
              <a:t>21/10/2020</a:t>
            </a:fld>
            <a:endParaRPr lang="es-MX"/>
          </a:p>
        </p:txBody>
      </p:sp>
      <p:sp>
        <p:nvSpPr>
          <p:cNvPr id="5" name="Marcador de pie de página 4">
            <a:extLst>
              <a:ext uri="{FF2B5EF4-FFF2-40B4-BE49-F238E27FC236}">
                <a16:creationId xmlns:a16="http://schemas.microsoft.com/office/drawing/2014/main" id="{62DE671F-0108-44A1-88D3-E041D925CD1D}"/>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BBE1D8BA-B566-4485-923E-48F81DB801EF}"/>
              </a:ext>
            </a:extLst>
          </p:cNvPr>
          <p:cNvSpPr>
            <a:spLocks noGrp="1"/>
          </p:cNvSpPr>
          <p:nvPr>
            <p:ph type="sldNum" sz="quarter" idx="12"/>
          </p:nvPr>
        </p:nvSpPr>
        <p:spPr/>
        <p:txBody>
          <a:bodyPr/>
          <a:lstStyle/>
          <a:p>
            <a:fld id="{5FEA40DA-A47F-4BDB-9C88-A09FA35D7313}" type="slidenum">
              <a:rPr lang="es-MX" smtClean="0"/>
              <a:t>‹Nº›</a:t>
            </a:fld>
            <a:endParaRPr lang="es-MX"/>
          </a:p>
        </p:txBody>
      </p:sp>
    </p:spTree>
    <p:extLst>
      <p:ext uri="{BB962C8B-B14F-4D97-AF65-F5344CB8AC3E}">
        <p14:creationId xmlns:p14="http://schemas.microsoft.com/office/powerpoint/2010/main" val="480468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2DF3FCFB-7B2A-4E5C-A7D9-95580947D171}"/>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B1929AF0-E0EA-48A5-A34F-AE55166EC002}"/>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32D90EDB-2972-47DE-BABC-41A78B09C8A9}"/>
              </a:ext>
            </a:extLst>
          </p:cNvPr>
          <p:cNvSpPr>
            <a:spLocks noGrp="1"/>
          </p:cNvSpPr>
          <p:nvPr>
            <p:ph type="dt" sz="half" idx="10"/>
          </p:nvPr>
        </p:nvSpPr>
        <p:spPr/>
        <p:txBody>
          <a:bodyPr/>
          <a:lstStyle/>
          <a:p>
            <a:fld id="{51F00A20-0305-4BE6-9526-63C6BE5FE489}" type="datetimeFigureOut">
              <a:rPr lang="es-MX" smtClean="0"/>
              <a:t>21/10/2020</a:t>
            </a:fld>
            <a:endParaRPr lang="es-MX"/>
          </a:p>
        </p:txBody>
      </p:sp>
      <p:sp>
        <p:nvSpPr>
          <p:cNvPr id="5" name="Marcador de pie de página 4">
            <a:extLst>
              <a:ext uri="{FF2B5EF4-FFF2-40B4-BE49-F238E27FC236}">
                <a16:creationId xmlns:a16="http://schemas.microsoft.com/office/drawing/2014/main" id="{052E2E00-766F-493E-A224-AA6827A99C16}"/>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3A492667-0600-4025-A981-05D4BE0B3381}"/>
              </a:ext>
            </a:extLst>
          </p:cNvPr>
          <p:cNvSpPr>
            <a:spLocks noGrp="1"/>
          </p:cNvSpPr>
          <p:nvPr>
            <p:ph type="sldNum" sz="quarter" idx="12"/>
          </p:nvPr>
        </p:nvSpPr>
        <p:spPr/>
        <p:txBody>
          <a:bodyPr/>
          <a:lstStyle/>
          <a:p>
            <a:fld id="{5FEA40DA-A47F-4BDB-9C88-A09FA35D7313}" type="slidenum">
              <a:rPr lang="es-MX" smtClean="0"/>
              <a:t>‹Nº›</a:t>
            </a:fld>
            <a:endParaRPr lang="es-MX"/>
          </a:p>
        </p:txBody>
      </p:sp>
    </p:spTree>
    <p:extLst>
      <p:ext uri="{BB962C8B-B14F-4D97-AF65-F5344CB8AC3E}">
        <p14:creationId xmlns:p14="http://schemas.microsoft.com/office/powerpoint/2010/main" val="711191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89A23B-C0BA-4172-A542-2896A9215804}"/>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8E1BD2E7-B3E9-46D5-85F6-BD121ADC596E}"/>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1FF27C8A-5ED9-4754-B1B1-E471328AE989}"/>
              </a:ext>
            </a:extLst>
          </p:cNvPr>
          <p:cNvSpPr>
            <a:spLocks noGrp="1"/>
          </p:cNvSpPr>
          <p:nvPr>
            <p:ph type="dt" sz="half" idx="10"/>
          </p:nvPr>
        </p:nvSpPr>
        <p:spPr/>
        <p:txBody>
          <a:bodyPr/>
          <a:lstStyle/>
          <a:p>
            <a:fld id="{51F00A20-0305-4BE6-9526-63C6BE5FE489}" type="datetimeFigureOut">
              <a:rPr lang="es-MX" smtClean="0"/>
              <a:t>21/10/2020</a:t>
            </a:fld>
            <a:endParaRPr lang="es-MX"/>
          </a:p>
        </p:txBody>
      </p:sp>
      <p:sp>
        <p:nvSpPr>
          <p:cNvPr id="5" name="Marcador de pie de página 4">
            <a:extLst>
              <a:ext uri="{FF2B5EF4-FFF2-40B4-BE49-F238E27FC236}">
                <a16:creationId xmlns:a16="http://schemas.microsoft.com/office/drawing/2014/main" id="{DCA1CECA-E32F-408E-B234-480242D5C552}"/>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0EBA3F00-D8DB-4FB5-B4A2-1BD9D9ABCA33}"/>
              </a:ext>
            </a:extLst>
          </p:cNvPr>
          <p:cNvSpPr>
            <a:spLocks noGrp="1"/>
          </p:cNvSpPr>
          <p:nvPr>
            <p:ph type="sldNum" sz="quarter" idx="12"/>
          </p:nvPr>
        </p:nvSpPr>
        <p:spPr/>
        <p:txBody>
          <a:bodyPr/>
          <a:lstStyle/>
          <a:p>
            <a:fld id="{5FEA40DA-A47F-4BDB-9C88-A09FA35D7313}" type="slidenum">
              <a:rPr lang="es-MX" smtClean="0"/>
              <a:t>‹Nº›</a:t>
            </a:fld>
            <a:endParaRPr lang="es-MX"/>
          </a:p>
        </p:txBody>
      </p:sp>
    </p:spTree>
    <p:extLst>
      <p:ext uri="{BB962C8B-B14F-4D97-AF65-F5344CB8AC3E}">
        <p14:creationId xmlns:p14="http://schemas.microsoft.com/office/powerpoint/2010/main" val="1797388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CA194C5-1FEA-4E09-AF77-1B767577993A}"/>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C191BD50-8C6D-4B06-9F29-13582F8A1C1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F85E9DBA-0402-4C40-8E0E-38FD27D46BB5}"/>
              </a:ext>
            </a:extLst>
          </p:cNvPr>
          <p:cNvSpPr>
            <a:spLocks noGrp="1"/>
          </p:cNvSpPr>
          <p:nvPr>
            <p:ph type="dt" sz="half" idx="10"/>
          </p:nvPr>
        </p:nvSpPr>
        <p:spPr/>
        <p:txBody>
          <a:bodyPr/>
          <a:lstStyle/>
          <a:p>
            <a:fld id="{51F00A20-0305-4BE6-9526-63C6BE5FE489}" type="datetimeFigureOut">
              <a:rPr lang="es-MX" smtClean="0"/>
              <a:t>21/10/2020</a:t>
            </a:fld>
            <a:endParaRPr lang="es-MX"/>
          </a:p>
        </p:txBody>
      </p:sp>
      <p:sp>
        <p:nvSpPr>
          <p:cNvPr id="5" name="Marcador de pie de página 4">
            <a:extLst>
              <a:ext uri="{FF2B5EF4-FFF2-40B4-BE49-F238E27FC236}">
                <a16:creationId xmlns:a16="http://schemas.microsoft.com/office/drawing/2014/main" id="{47C7552D-F439-4AC9-897E-E374370A8EA8}"/>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a16="http://schemas.microsoft.com/office/drawing/2014/main" id="{4B1BE6F8-F588-4315-8984-B39618177DA9}"/>
              </a:ext>
            </a:extLst>
          </p:cNvPr>
          <p:cNvSpPr>
            <a:spLocks noGrp="1"/>
          </p:cNvSpPr>
          <p:nvPr>
            <p:ph type="sldNum" sz="quarter" idx="12"/>
          </p:nvPr>
        </p:nvSpPr>
        <p:spPr/>
        <p:txBody>
          <a:bodyPr/>
          <a:lstStyle/>
          <a:p>
            <a:fld id="{5FEA40DA-A47F-4BDB-9C88-A09FA35D7313}" type="slidenum">
              <a:rPr lang="es-MX" smtClean="0"/>
              <a:t>‹Nº›</a:t>
            </a:fld>
            <a:endParaRPr lang="es-MX"/>
          </a:p>
        </p:txBody>
      </p:sp>
    </p:spTree>
    <p:extLst>
      <p:ext uri="{BB962C8B-B14F-4D97-AF65-F5344CB8AC3E}">
        <p14:creationId xmlns:p14="http://schemas.microsoft.com/office/powerpoint/2010/main" val="18652437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5A7BBBE-625C-4269-87FD-30AD3F9B4066}"/>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DA7203C8-ADDD-463A-9DE1-A0FB91B4BD47}"/>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91EB173C-20B9-4161-96F5-4217828DF94B}"/>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BB399B7C-07E8-4BF6-A102-477DC5C06F98}"/>
              </a:ext>
            </a:extLst>
          </p:cNvPr>
          <p:cNvSpPr>
            <a:spLocks noGrp="1"/>
          </p:cNvSpPr>
          <p:nvPr>
            <p:ph type="dt" sz="half" idx="10"/>
          </p:nvPr>
        </p:nvSpPr>
        <p:spPr/>
        <p:txBody>
          <a:bodyPr/>
          <a:lstStyle/>
          <a:p>
            <a:fld id="{51F00A20-0305-4BE6-9526-63C6BE5FE489}" type="datetimeFigureOut">
              <a:rPr lang="es-MX" smtClean="0"/>
              <a:t>21/10/2020</a:t>
            </a:fld>
            <a:endParaRPr lang="es-MX"/>
          </a:p>
        </p:txBody>
      </p:sp>
      <p:sp>
        <p:nvSpPr>
          <p:cNvPr id="6" name="Marcador de pie de página 5">
            <a:extLst>
              <a:ext uri="{FF2B5EF4-FFF2-40B4-BE49-F238E27FC236}">
                <a16:creationId xmlns:a16="http://schemas.microsoft.com/office/drawing/2014/main" id="{24259373-7CC2-4D23-8C4B-3390A6F11DAC}"/>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13F9FF02-93F4-4535-B00C-F1B2C269CC9F}"/>
              </a:ext>
            </a:extLst>
          </p:cNvPr>
          <p:cNvSpPr>
            <a:spLocks noGrp="1"/>
          </p:cNvSpPr>
          <p:nvPr>
            <p:ph type="sldNum" sz="quarter" idx="12"/>
          </p:nvPr>
        </p:nvSpPr>
        <p:spPr/>
        <p:txBody>
          <a:bodyPr/>
          <a:lstStyle/>
          <a:p>
            <a:fld id="{5FEA40DA-A47F-4BDB-9C88-A09FA35D7313}" type="slidenum">
              <a:rPr lang="es-MX" smtClean="0"/>
              <a:t>‹Nº›</a:t>
            </a:fld>
            <a:endParaRPr lang="es-MX"/>
          </a:p>
        </p:txBody>
      </p:sp>
    </p:spTree>
    <p:extLst>
      <p:ext uri="{BB962C8B-B14F-4D97-AF65-F5344CB8AC3E}">
        <p14:creationId xmlns:p14="http://schemas.microsoft.com/office/powerpoint/2010/main" val="2030733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9F4858-5D03-4B39-9B5A-EE3C755BE1B4}"/>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71BDFEA8-BBE0-4470-B6C5-65D66C8C51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5CE09322-8164-4ABF-A232-75A6CB6A4397}"/>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1FB6CE80-5CFE-412C-AC29-C3C01352F62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E0605AED-9C8E-4529-96C2-C86AB1723E57}"/>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906EA88D-1E73-40F6-9223-D28D4CE70C24}"/>
              </a:ext>
            </a:extLst>
          </p:cNvPr>
          <p:cNvSpPr>
            <a:spLocks noGrp="1"/>
          </p:cNvSpPr>
          <p:nvPr>
            <p:ph type="dt" sz="half" idx="10"/>
          </p:nvPr>
        </p:nvSpPr>
        <p:spPr/>
        <p:txBody>
          <a:bodyPr/>
          <a:lstStyle/>
          <a:p>
            <a:fld id="{51F00A20-0305-4BE6-9526-63C6BE5FE489}" type="datetimeFigureOut">
              <a:rPr lang="es-MX" smtClean="0"/>
              <a:t>21/10/2020</a:t>
            </a:fld>
            <a:endParaRPr lang="es-MX"/>
          </a:p>
        </p:txBody>
      </p:sp>
      <p:sp>
        <p:nvSpPr>
          <p:cNvPr id="8" name="Marcador de pie de página 7">
            <a:extLst>
              <a:ext uri="{FF2B5EF4-FFF2-40B4-BE49-F238E27FC236}">
                <a16:creationId xmlns:a16="http://schemas.microsoft.com/office/drawing/2014/main" id="{805142F6-D43C-4341-87BE-41E1D55E06B8}"/>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a16="http://schemas.microsoft.com/office/drawing/2014/main" id="{ADB84487-222E-4069-8880-F3970123CBBC}"/>
              </a:ext>
            </a:extLst>
          </p:cNvPr>
          <p:cNvSpPr>
            <a:spLocks noGrp="1"/>
          </p:cNvSpPr>
          <p:nvPr>
            <p:ph type="sldNum" sz="quarter" idx="12"/>
          </p:nvPr>
        </p:nvSpPr>
        <p:spPr/>
        <p:txBody>
          <a:bodyPr/>
          <a:lstStyle/>
          <a:p>
            <a:fld id="{5FEA40DA-A47F-4BDB-9C88-A09FA35D7313}" type="slidenum">
              <a:rPr lang="es-MX" smtClean="0"/>
              <a:t>‹Nº›</a:t>
            </a:fld>
            <a:endParaRPr lang="es-MX"/>
          </a:p>
        </p:txBody>
      </p:sp>
    </p:spTree>
    <p:extLst>
      <p:ext uri="{BB962C8B-B14F-4D97-AF65-F5344CB8AC3E}">
        <p14:creationId xmlns:p14="http://schemas.microsoft.com/office/powerpoint/2010/main" val="1883797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4E03DC1-358F-4931-8FBB-665B7085917D}"/>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1E7A30E6-69DB-4412-9390-17AF57BB1E28}"/>
              </a:ext>
            </a:extLst>
          </p:cNvPr>
          <p:cNvSpPr>
            <a:spLocks noGrp="1"/>
          </p:cNvSpPr>
          <p:nvPr>
            <p:ph type="dt" sz="half" idx="10"/>
          </p:nvPr>
        </p:nvSpPr>
        <p:spPr/>
        <p:txBody>
          <a:bodyPr/>
          <a:lstStyle/>
          <a:p>
            <a:fld id="{51F00A20-0305-4BE6-9526-63C6BE5FE489}" type="datetimeFigureOut">
              <a:rPr lang="es-MX" smtClean="0"/>
              <a:t>21/10/2020</a:t>
            </a:fld>
            <a:endParaRPr lang="es-MX"/>
          </a:p>
        </p:txBody>
      </p:sp>
      <p:sp>
        <p:nvSpPr>
          <p:cNvPr id="4" name="Marcador de pie de página 3">
            <a:extLst>
              <a:ext uri="{FF2B5EF4-FFF2-40B4-BE49-F238E27FC236}">
                <a16:creationId xmlns:a16="http://schemas.microsoft.com/office/drawing/2014/main" id="{718CC2E4-3AEF-44E6-8E7B-78ADA9DE280B}"/>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a16="http://schemas.microsoft.com/office/drawing/2014/main" id="{71EE5B5C-CF32-49A0-9ABD-D201EEC6ECB8}"/>
              </a:ext>
            </a:extLst>
          </p:cNvPr>
          <p:cNvSpPr>
            <a:spLocks noGrp="1"/>
          </p:cNvSpPr>
          <p:nvPr>
            <p:ph type="sldNum" sz="quarter" idx="12"/>
          </p:nvPr>
        </p:nvSpPr>
        <p:spPr/>
        <p:txBody>
          <a:bodyPr/>
          <a:lstStyle/>
          <a:p>
            <a:fld id="{5FEA40DA-A47F-4BDB-9C88-A09FA35D7313}" type="slidenum">
              <a:rPr lang="es-MX" smtClean="0"/>
              <a:t>‹Nº›</a:t>
            </a:fld>
            <a:endParaRPr lang="es-MX"/>
          </a:p>
        </p:txBody>
      </p:sp>
    </p:spTree>
    <p:extLst>
      <p:ext uri="{BB962C8B-B14F-4D97-AF65-F5344CB8AC3E}">
        <p14:creationId xmlns:p14="http://schemas.microsoft.com/office/powerpoint/2010/main" val="2405391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6795A8AE-9C82-4CCA-A5B0-95C176082064}"/>
              </a:ext>
            </a:extLst>
          </p:cNvPr>
          <p:cNvSpPr>
            <a:spLocks noGrp="1"/>
          </p:cNvSpPr>
          <p:nvPr>
            <p:ph type="dt" sz="half" idx="10"/>
          </p:nvPr>
        </p:nvSpPr>
        <p:spPr/>
        <p:txBody>
          <a:bodyPr/>
          <a:lstStyle/>
          <a:p>
            <a:fld id="{51F00A20-0305-4BE6-9526-63C6BE5FE489}" type="datetimeFigureOut">
              <a:rPr lang="es-MX" smtClean="0"/>
              <a:t>21/10/2020</a:t>
            </a:fld>
            <a:endParaRPr lang="es-MX"/>
          </a:p>
        </p:txBody>
      </p:sp>
      <p:sp>
        <p:nvSpPr>
          <p:cNvPr id="3" name="Marcador de pie de página 2">
            <a:extLst>
              <a:ext uri="{FF2B5EF4-FFF2-40B4-BE49-F238E27FC236}">
                <a16:creationId xmlns:a16="http://schemas.microsoft.com/office/drawing/2014/main" id="{A40548CC-3078-48DA-8763-AFF731CD1931}"/>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a16="http://schemas.microsoft.com/office/drawing/2014/main" id="{28B3F652-14EB-4318-B961-10A3B9E03F64}"/>
              </a:ext>
            </a:extLst>
          </p:cNvPr>
          <p:cNvSpPr>
            <a:spLocks noGrp="1"/>
          </p:cNvSpPr>
          <p:nvPr>
            <p:ph type="sldNum" sz="quarter" idx="12"/>
          </p:nvPr>
        </p:nvSpPr>
        <p:spPr/>
        <p:txBody>
          <a:bodyPr/>
          <a:lstStyle/>
          <a:p>
            <a:fld id="{5FEA40DA-A47F-4BDB-9C88-A09FA35D7313}" type="slidenum">
              <a:rPr lang="es-MX" smtClean="0"/>
              <a:t>‹Nº›</a:t>
            </a:fld>
            <a:endParaRPr lang="es-MX"/>
          </a:p>
        </p:txBody>
      </p:sp>
    </p:spTree>
    <p:extLst>
      <p:ext uri="{BB962C8B-B14F-4D97-AF65-F5344CB8AC3E}">
        <p14:creationId xmlns:p14="http://schemas.microsoft.com/office/powerpoint/2010/main" val="2509243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31F084F-1D8E-40D6-A224-2895F43BA40F}"/>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8DD442A0-9FB5-4AEE-B936-947E39F51E1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5953BE13-7C8D-4874-8661-64B800537F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40A4644E-3780-4824-A87D-40F7DD45A110}"/>
              </a:ext>
            </a:extLst>
          </p:cNvPr>
          <p:cNvSpPr>
            <a:spLocks noGrp="1"/>
          </p:cNvSpPr>
          <p:nvPr>
            <p:ph type="dt" sz="half" idx="10"/>
          </p:nvPr>
        </p:nvSpPr>
        <p:spPr/>
        <p:txBody>
          <a:bodyPr/>
          <a:lstStyle/>
          <a:p>
            <a:fld id="{51F00A20-0305-4BE6-9526-63C6BE5FE489}" type="datetimeFigureOut">
              <a:rPr lang="es-MX" smtClean="0"/>
              <a:t>21/10/2020</a:t>
            </a:fld>
            <a:endParaRPr lang="es-MX"/>
          </a:p>
        </p:txBody>
      </p:sp>
      <p:sp>
        <p:nvSpPr>
          <p:cNvPr id="6" name="Marcador de pie de página 5">
            <a:extLst>
              <a:ext uri="{FF2B5EF4-FFF2-40B4-BE49-F238E27FC236}">
                <a16:creationId xmlns:a16="http://schemas.microsoft.com/office/drawing/2014/main" id="{B4ACE691-BCBF-412D-B85A-00E329C801D1}"/>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D91FB00D-4424-44B5-82D5-635A307957CD}"/>
              </a:ext>
            </a:extLst>
          </p:cNvPr>
          <p:cNvSpPr>
            <a:spLocks noGrp="1"/>
          </p:cNvSpPr>
          <p:nvPr>
            <p:ph type="sldNum" sz="quarter" idx="12"/>
          </p:nvPr>
        </p:nvSpPr>
        <p:spPr/>
        <p:txBody>
          <a:bodyPr/>
          <a:lstStyle/>
          <a:p>
            <a:fld id="{5FEA40DA-A47F-4BDB-9C88-A09FA35D7313}" type="slidenum">
              <a:rPr lang="es-MX" smtClean="0"/>
              <a:t>‹Nº›</a:t>
            </a:fld>
            <a:endParaRPr lang="es-MX"/>
          </a:p>
        </p:txBody>
      </p:sp>
    </p:spTree>
    <p:extLst>
      <p:ext uri="{BB962C8B-B14F-4D97-AF65-F5344CB8AC3E}">
        <p14:creationId xmlns:p14="http://schemas.microsoft.com/office/powerpoint/2010/main" val="3090989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E3F3492-1340-4C72-B946-76BB319EBAF7}"/>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624E6F3B-F336-4EFC-8E33-273CC3908D5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a16="http://schemas.microsoft.com/office/drawing/2014/main" id="{C6D9852F-7D33-4209-9FE1-EAD5BE3881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2687721-907B-4C08-B357-8C78B6675BDF}"/>
              </a:ext>
            </a:extLst>
          </p:cNvPr>
          <p:cNvSpPr>
            <a:spLocks noGrp="1"/>
          </p:cNvSpPr>
          <p:nvPr>
            <p:ph type="dt" sz="half" idx="10"/>
          </p:nvPr>
        </p:nvSpPr>
        <p:spPr/>
        <p:txBody>
          <a:bodyPr/>
          <a:lstStyle/>
          <a:p>
            <a:fld id="{51F00A20-0305-4BE6-9526-63C6BE5FE489}" type="datetimeFigureOut">
              <a:rPr lang="es-MX" smtClean="0"/>
              <a:t>21/10/2020</a:t>
            </a:fld>
            <a:endParaRPr lang="es-MX"/>
          </a:p>
        </p:txBody>
      </p:sp>
      <p:sp>
        <p:nvSpPr>
          <p:cNvPr id="6" name="Marcador de pie de página 5">
            <a:extLst>
              <a:ext uri="{FF2B5EF4-FFF2-40B4-BE49-F238E27FC236}">
                <a16:creationId xmlns:a16="http://schemas.microsoft.com/office/drawing/2014/main" id="{923B860E-47D2-4615-9B09-2B0CE756F806}"/>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a16="http://schemas.microsoft.com/office/drawing/2014/main" id="{F1FF1CC2-61BA-4354-8D60-BCA8914BE114}"/>
              </a:ext>
            </a:extLst>
          </p:cNvPr>
          <p:cNvSpPr>
            <a:spLocks noGrp="1"/>
          </p:cNvSpPr>
          <p:nvPr>
            <p:ph type="sldNum" sz="quarter" idx="12"/>
          </p:nvPr>
        </p:nvSpPr>
        <p:spPr/>
        <p:txBody>
          <a:bodyPr/>
          <a:lstStyle/>
          <a:p>
            <a:fld id="{5FEA40DA-A47F-4BDB-9C88-A09FA35D7313}" type="slidenum">
              <a:rPr lang="es-MX" smtClean="0"/>
              <a:t>‹Nº›</a:t>
            </a:fld>
            <a:endParaRPr lang="es-MX"/>
          </a:p>
        </p:txBody>
      </p:sp>
    </p:spTree>
    <p:extLst>
      <p:ext uri="{BB962C8B-B14F-4D97-AF65-F5344CB8AC3E}">
        <p14:creationId xmlns:p14="http://schemas.microsoft.com/office/powerpoint/2010/main" val="15952220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9EF70F2E-CE7D-414B-AEB8-3D09B37C24A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28F49F3C-F346-466B-9593-0B2174916A4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D122846E-F742-4CA8-85E6-3F8897C7DAE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F00A20-0305-4BE6-9526-63C6BE5FE489}" type="datetimeFigureOut">
              <a:rPr lang="es-MX" smtClean="0"/>
              <a:t>21/10/2020</a:t>
            </a:fld>
            <a:endParaRPr lang="es-MX"/>
          </a:p>
        </p:txBody>
      </p:sp>
      <p:sp>
        <p:nvSpPr>
          <p:cNvPr id="5" name="Marcador de pie de página 4">
            <a:extLst>
              <a:ext uri="{FF2B5EF4-FFF2-40B4-BE49-F238E27FC236}">
                <a16:creationId xmlns:a16="http://schemas.microsoft.com/office/drawing/2014/main" id="{EDF872C4-1232-4A31-83D1-5AE2A774577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a16="http://schemas.microsoft.com/office/drawing/2014/main" id="{3D476C1B-46F2-4617-A814-8D6E0E2487D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EA40DA-A47F-4BDB-9C88-A09FA35D7313}" type="slidenum">
              <a:rPr lang="es-MX" smtClean="0"/>
              <a:t>‹Nº›</a:t>
            </a:fld>
            <a:endParaRPr lang="es-MX"/>
          </a:p>
        </p:txBody>
      </p:sp>
    </p:spTree>
    <p:extLst>
      <p:ext uri="{BB962C8B-B14F-4D97-AF65-F5344CB8AC3E}">
        <p14:creationId xmlns:p14="http://schemas.microsoft.com/office/powerpoint/2010/main" val="31238288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drive.google.com/file/d/1ETj0BmExF8TjEOpXE6q9LV3cgvsj0ULG/view?usp=sharing"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3065343" y="662272"/>
            <a:ext cx="6096000" cy="6063619"/>
          </a:xfrm>
          <a:prstGeom prst="rect">
            <a:avLst/>
          </a:prstGeom>
          <a:ln>
            <a:noFill/>
          </a:ln>
          <a:extLst>
            <a:ext uri="{53640926-AAD7-44D8-BBD7-CCE9431645EC}">
              <a14:shadowObscured xmlns:a14="http://schemas.microsoft.com/office/drawing/2010/main"/>
            </a:ext>
          </a:extLst>
        </p:spPr>
      </p:pic>
      <p:sp>
        <p:nvSpPr>
          <p:cNvPr id="4" name="Rectángulo 3"/>
          <p:cNvSpPr/>
          <p:nvPr/>
        </p:nvSpPr>
        <p:spPr>
          <a:xfrm>
            <a:off x="3614026" y="132109"/>
            <a:ext cx="2547813" cy="415498"/>
          </a:xfrm>
          <a:prstGeom prst="rect">
            <a:avLst/>
          </a:prstGeom>
        </p:spPr>
        <p:txBody>
          <a:bodyPr wrap="none">
            <a:spAutoFit/>
          </a:bodyPr>
          <a:lstStyle/>
          <a:p>
            <a:pPr marL="214313" indent="-214313">
              <a:buFont typeface="Wingdings" panose="05000000000000000000" pitchFamily="2" charset="2"/>
              <a:buChar char="Ø"/>
            </a:pPr>
            <a:r>
              <a:rPr lang="es-MX" sz="2100" dirty="0">
                <a:solidFill>
                  <a:schemeClr val="accent1"/>
                </a:solidFill>
                <a:latin typeface="Ink Free" panose="03080402000500000000" pitchFamily="66" charset="0"/>
              </a:rPr>
              <a:t>Diario de la alumna</a:t>
            </a:r>
            <a:endParaRPr lang="es-MX" sz="2100" dirty="0">
              <a:solidFill>
                <a:schemeClr val="accent1"/>
              </a:solidFill>
            </a:endParaRPr>
          </a:p>
        </p:txBody>
      </p:sp>
      <p:sp>
        <p:nvSpPr>
          <p:cNvPr id="5" name="CuadroTexto 4"/>
          <p:cNvSpPr txBox="1"/>
          <p:nvPr/>
        </p:nvSpPr>
        <p:spPr>
          <a:xfrm>
            <a:off x="3242966" y="805686"/>
            <a:ext cx="2464633" cy="300082"/>
          </a:xfrm>
          <a:prstGeom prst="rect">
            <a:avLst/>
          </a:prstGeom>
          <a:solidFill>
            <a:schemeClr val="bg2">
              <a:lumMod val="90000"/>
            </a:schemeClr>
          </a:solidFill>
        </p:spPr>
        <p:txBody>
          <a:bodyPr wrap="square" rtlCol="0">
            <a:spAutoFit/>
          </a:bodyPr>
          <a:lstStyle/>
          <a:p>
            <a:pPr algn="ctr"/>
            <a:endParaRPr lang="es-MX" sz="1350" dirty="0"/>
          </a:p>
        </p:txBody>
      </p:sp>
      <p:sp>
        <p:nvSpPr>
          <p:cNvPr id="7" name="CuadroTexto 6"/>
          <p:cNvSpPr txBox="1"/>
          <p:nvPr/>
        </p:nvSpPr>
        <p:spPr>
          <a:xfrm>
            <a:off x="3242966" y="4898535"/>
            <a:ext cx="5551899" cy="1131079"/>
          </a:xfrm>
          <a:prstGeom prst="rect">
            <a:avLst/>
          </a:prstGeom>
          <a:noFill/>
        </p:spPr>
        <p:txBody>
          <a:bodyPr wrap="square" rtlCol="0">
            <a:spAutoFit/>
          </a:bodyPr>
          <a:lstStyle/>
          <a:p>
            <a:r>
              <a:rPr lang="es-MX" sz="1350" b="1" dirty="0">
                <a:latin typeface="Ink Free" panose="03080402000500000000" pitchFamily="66" charset="0"/>
              </a:rPr>
              <a:t>El día de hoy vimos el campo de exploración, vimos sobre la contaminación del suelo, vimos las acciones que tenemos los seres humanos para hacer de esto un gran problema ambiental, les puse como actividad investigar algunas acciones favorables que podemos hacer para que disminuya cierto problema.</a:t>
            </a:r>
          </a:p>
        </p:txBody>
      </p:sp>
      <p:pic>
        <p:nvPicPr>
          <p:cNvPr id="8" name="Imagen 7"/>
          <p:cNvPicPr>
            <a:picLocks noChangeAspect="1"/>
          </p:cNvPicPr>
          <p:nvPr/>
        </p:nvPicPr>
        <p:blipFill>
          <a:blip r:embed="rId3"/>
          <a:stretch>
            <a:fillRect/>
          </a:stretch>
        </p:blipFill>
        <p:spPr>
          <a:xfrm>
            <a:off x="9176054" y="4474514"/>
            <a:ext cx="806951" cy="1970598"/>
          </a:xfrm>
          <a:prstGeom prst="rect">
            <a:avLst/>
          </a:prstGeom>
        </p:spPr>
      </p:pic>
      <p:sp>
        <p:nvSpPr>
          <p:cNvPr id="6" name="CuadroTexto 5"/>
          <p:cNvSpPr txBox="1"/>
          <p:nvPr/>
        </p:nvSpPr>
        <p:spPr>
          <a:xfrm>
            <a:off x="6332138" y="74401"/>
            <a:ext cx="2393606" cy="923330"/>
          </a:xfrm>
          <a:prstGeom prst="rect">
            <a:avLst/>
          </a:prstGeom>
          <a:noFill/>
        </p:spPr>
        <p:txBody>
          <a:bodyPr wrap="square" rtlCol="0">
            <a:spAutoFit/>
          </a:bodyPr>
          <a:lstStyle/>
          <a:p>
            <a:r>
              <a:rPr lang="es-MX" sz="1350" b="1" dirty="0">
                <a:latin typeface="Ink Free" panose="03080402000500000000" pitchFamily="66" charset="0"/>
              </a:rPr>
              <a:t>La asistencia las jornadas de práctica se corroborara con la actividad de entrega de diario a diario en escuela en red .</a:t>
            </a:r>
          </a:p>
        </p:txBody>
      </p:sp>
      <p:sp>
        <p:nvSpPr>
          <p:cNvPr id="14" name="Rectángulo 13">
            <a:extLst>
              <a:ext uri="{FF2B5EF4-FFF2-40B4-BE49-F238E27FC236}">
                <a16:creationId xmlns:a16="http://schemas.microsoft.com/office/drawing/2014/main" id="{BEB17F00-32D1-472B-8019-E34267742633}"/>
              </a:ext>
            </a:extLst>
          </p:cNvPr>
          <p:cNvSpPr/>
          <p:nvPr/>
        </p:nvSpPr>
        <p:spPr>
          <a:xfrm>
            <a:off x="4899642" y="4097190"/>
            <a:ext cx="3450223" cy="3269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t>0</a:t>
            </a:r>
            <a:endParaRPr lang="es-MX" dirty="0"/>
          </a:p>
        </p:txBody>
      </p:sp>
      <p:sp>
        <p:nvSpPr>
          <p:cNvPr id="16" name="Rectángulo 15">
            <a:extLst>
              <a:ext uri="{FF2B5EF4-FFF2-40B4-BE49-F238E27FC236}">
                <a16:creationId xmlns:a16="http://schemas.microsoft.com/office/drawing/2014/main" id="{B1614E1B-4958-4376-B471-51FBF6B0C4B5}"/>
              </a:ext>
            </a:extLst>
          </p:cNvPr>
          <p:cNvSpPr/>
          <p:nvPr/>
        </p:nvSpPr>
        <p:spPr>
          <a:xfrm>
            <a:off x="4899642" y="3634655"/>
            <a:ext cx="3450223" cy="4015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10</a:t>
            </a:r>
          </a:p>
        </p:txBody>
      </p:sp>
      <p:sp>
        <p:nvSpPr>
          <p:cNvPr id="17" name="Rectángulo 16">
            <a:extLst>
              <a:ext uri="{FF2B5EF4-FFF2-40B4-BE49-F238E27FC236}">
                <a16:creationId xmlns:a16="http://schemas.microsoft.com/office/drawing/2014/main" id="{32696250-FBC1-42AC-8A92-27F2F67FA8F6}"/>
              </a:ext>
            </a:extLst>
          </p:cNvPr>
          <p:cNvSpPr/>
          <p:nvPr/>
        </p:nvSpPr>
        <p:spPr>
          <a:xfrm>
            <a:off x="7740115" y="917591"/>
            <a:ext cx="2109499" cy="5304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16de octubre 2020</a:t>
            </a:r>
          </a:p>
        </p:txBody>
      </p:sp>
      <p:sp>
        <p:nvSpPr>
          <p:cNvPr id="19" name="CuadroTexto 18">
            <a:extLst>
              <a:ext uri="{FF2B5EF4-FFF2-40B4-BE49-F238E27FC236}">
                <a16:creationId xmlns:a16="http://schemas.microsoft.com/office/drawing/2014/main" id="{0C1B2EA7-C3FD-4918-A0A6-24E25BC5A16C}"/>
              </a:ext>
            </a:extLst>
          </p:cNvPr>
          <p:cNvSpPr txBox="1"/>
          <p:nvPr/>
        </p:nvSpPr>
        <p:spPr>
          <a:xfrm>
            <a:off x="733970" y="249504"/>
            <a:ext cx="2093573" cy="6443944"/>
          </a:xfrm>
          <a:prstGeom prst="rect">
            <a:avLst/>
          </a:prstGeom>
          <a:solidFill>
            <a:schemeClr val="bg2">
              <a:lumMod val="90000"/>
            </a:schemeClr>
          </a:solidFill>
        </p:spPr>
        <p:txBody>
          <a:bodyPr wrap="square" rtlCol="0">
            <a:spAutoFit/>
          </a:bodyPr>
          <a:lstStyle/>
          <a:p>
            <a:pPr algn="ctr">
              <a:lnSpc>
                <a:spcPct val="107000"/>
              </a:lnSpc>
              <a:spcAft>
                <a:spcPts val="800"/>
              </a:spcAft>
            </a:pPr>
            <a:r>
              <a:rPr lang="es-MX" sz="1800" dirty="0">
                <a:solidFill>
                  <a:srgbClr val="7F7F7F"/>
                </a:solidFill>
                <a:effectLst/>
                <a:latin typeface="Arial" panose="020B0604020202020204" pitchFamily="34" charset="0"/>
                <a:ea typeface="Times New Roman" panose="02020603050405020304" pitchFamily="18" charset="0"/>
                <a:cs typeface="Times New Roman" panose="02020603050405020304" pitchFamily="18" charset="0"/>
              </a:rPr>
              <a:t>JN. EUTIMIO ALBERTO CUELLAR GORIBAR T.M.</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1800" dirty="0">
                <a:solidFill>
                  <a:srgbClr val="7F7F7F"/>
                </a:solidFill>
                <a:effectLst/>
                <a:latin typeface="Arial" panose="020B0604020202020204" pitchFamily="34" charset="0"/>
                <a:ea typeface="Times New Roman" panose="02020603050405020304" pitchFamily="18" charset="0"/>
                <a:cs typeface="Times New Roman" panose="02020603050405020304" pitchFamily="18" charset="0"/>
              </a:rPr>
              <a:t>PROLONGACION CIPRES #355 COL. NUEVA MIRASIERRA, SALTILLO COAHUILA</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1800" dirty="0">
                <a:solidFill>
                  <a:srgbClr val="7F7F7F"/>
                </a:solidFill>
                <a:effectLst/>
                <a:latin typeface="Arial" panose="020B0604020202020204" pitchFamily="34" charset="0"/>
                <a:ea typeface="Times New Roman" panose="02020603050405020304" pitchFamily="18" charset="0"/>
                <a:cs typeface="Times New Roman" panose="02020603050405020304" pitchFamily="18" charset="0"/>
              </a:rPr>
              <a:t>TEL: 1434763</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1800" dirty="0">
                <a:solidFill>
                  <a:srgbClr val="7F7F7F"/>
                </a:solidFill>
                <a:effectLst/>
                <a:latin typeface="Arial" panose="020B0604020202020204" pitchFamily="34" charset="0"/>
                <a:ea typeface="Times New Roman" panose="02020603050405020304" pitchFamily="18" charset="0"/>
                <a:cs typeface="Times New Roman" panose="02020603050405020304" pitchFamily="18" charset="0"/>
              </a:rPr>
              <a:t>CLAVE: 05EJN0182Z             ZONA ESCOLAR 107</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MX" dirty="0">
                <a:solidFill>
                  <a:srgbClr val="7F7F7F"/>
                </a:solidFill>
                <a:latin typeface="Calibri" panose="020F0502020204030204" pitchFamily="34" charset="0"/>
                <a:ea typeface="Calibri" panose="020F0502020204030204" pitchFamily="34" charset="0"/>
                <a:cs typeface="Times New Roman" panose="02020603050405020304" pitchFamily="18" charset="0"/>
              </a:rPr>
              <a:t>3</a:t>
            </a:r>
            <a:r>
              <a:rPr lang="es-MX" sz="18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°B                                                                                                                MAESTRA: DANIELA ELIZABETH LUNA RANGEL</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s-MX" sz="1350" dirty="0"/>
          </a:p>
        </p:txBody>
      </p:sp>
      <p:sp>
        <p:nvSpPr>
          <p:cNvPr id="3" name="Elipse 2">
            <a:extLst>
              <a:ext uri="{FF2B5EF4-FFF2-40B4-BE49-F238E27FC236}">
                <a16:creationId xmlns:a16="http://schemas.microsoft.com/office/drawing/2014/main" id="{06B7C2CD-AACD-4D39-AA1D-E6AF99F0EA4B}"/>
              </a:ext>
            </a:extLst>
          </p:cNvPr>
          <p:cNvSpPr/>
          <p:nvPr/>
        </p:nvSpPr>
        <p:spPr>
          <a:xfrm>
            <a:off x="8381442" y="1762189"/>
            <a:ext cx="250805" cy="1360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Rectángulo 8">
            <a:extLst>
              <a:ext uri="{FF2B5EF4-FFF2-40B4-BE49-F238E27FC236}">
                <a16:creationId xmlns:a16="http://schemas.microsoft.com/office/drawing/2014/main" id="{45A2ED02-1427-4EE9-8699-FF52C491455A}"/>
              </a:ext>
            </a:extLst>
          </p:cNvPr>
          <p:cNvSpPr/>
          <p:nvPr/>
        </p:nvSpPr>
        <p:spPr>
          <a:xfrm>
            <a:off x="4931219" y="3299196"/>
            <a:ext cx="3450223" cy="2596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t>20</a:t>
            </a:r>
            <a:endParaRPr lang="es-MX" dirty="0"/>
          </a:p>
        </p:txBody>
      </p:sp>
      <p:sp>
        <p:nvSpPr>
          <p:cNvPr id="10" name="Elipse 9">
            <a:extLst>
              <a:ext uri="{FF2B5EF4-FFF2-40B4-BE49-F238E27FC236}">
                <a16:creationId xmlns:a16="http://schemas.microsoft.com/office/drawing/2014/main" id="{F2ED08DD-D048-43BA-8D3F-C82DD117C23A}"/>
              </a:ext>
            </a:extLst>
          </p:cNvPr>
          <p:cNvSpPr/>
          <p:nvPr/>
        </p:nvSpPr>
        <p:spPr>
          <a:xfrm flipV="1">
            <a:off x="6996593" y="2732132"/>
            <a:ext cx="229375" cy="25194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80303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3065343" y="662272"/>
            <a:ext cx="6096000" cy="6063619"/>
          </a:xfrm>
          <a:prstGeom prst="rect">
            <a:avLst/>
          </a:prstGeom>
          <a:ln>
            <a:noFill/>
          </a:ln>
          <a:extLst>
            <a:ext uri="{53640926-AAD7-44D8-BBD7-CCE9431645EC}">
              <a14:shadowObscured xmlns:a14="http://schemas.microsoft.com/office/drawing/2010/main"/>
            </a:ext>
          </a:extLst>
        </p:spPr>
      </p:pic>
      <p:sp>
        <p:nvSpPr>
          <p:cNvPr id="4" name="Rectángulo 3"/>
          <p:cNvSpPr/>
          <p:nvPr/>
        </p:nvSpPr>
        <p:spPr>
          <a:xfrm>
            <a:off x="3614026" y="132109"/>
            <a:ext cx="2547813" cy="415498"/>
          </a:xfrm>
          <a:prstGeom prst="rect">
            <a:avLst/>
          </a:prstGeom>
        </p:spPr>
        <p:txBody>
          <a:bodyPr wrap="none">
            <a:spAutoFit/>
          </a:bodyPr>
          <a:lstStyle/>
          <a:p>
            <a:pPr marL="214313" indent="-214313">
              <a:buFont typeface="Wingdings" panose="05000000000000000000" pitchFamily="2" charset="2"/>
              <a:buChar char="Ø"/>
            </a:pPr>
            <a:r>
              <a:rPr lang="es-MX" sz="2100" dirty="0">
                <a:solidFill>
                  <a:schemeClr val="accent1"/>
                </a:solidFill>
                <a:latin typeface="Ink Free" panose="03080402000500000000" pitchFamily="66" charset="0"/>
              </a:rPr>
              <a:t>Diario de la alumna</a:t>
            </a:r>
            <a:endParaRPr lang="es-MX" sz="2100" dirty="0">
              <a:solidFill>
                <a:schemeClr val="accent1"/>
              </a:solidFill>
            </a:endParaRPr>
          </a:p>
        </p:txBody>
      </p:sp>
      <p:sp>
        <p:nvSpPr>
          <p:cNvPr id="5" name="CuadroTexto 4"/>
          <p:cNvSpPr txBox="1"/>
          <p:nvPr/>
        </p:nvSpPr>
        <p:spPr>
          <a:xfrm>
            <a:off x="3242966" y="805686"/>
            <a:ext cx="2464633" cy="300082"/>
          </a:xfrm>
          <a:prstGeom prst="rect">
            <a:avLst/>
          </a:prstGeom>
          <a:solidFill>
            <a:schemeClr val="bg2">
              <a:lumMod val="90000"/>
            </a:schemeClr>
          </a:solidFill>
        </p:spPr>
        <p:txBody>
          <a:bodyPr wrap="square" rtlCol="0">
            <a:spAutoFit/>
          </a:bodyPr>
          <a:lstStyle/>
          <a:p>
            <a:pPr algn="ctr"/>
            <a:endParaRPr lang="es-MX" sz="1350" dirty="0"/>
          </a:p>
        </p:txBody>
      </p:sp>
      <p:sp>
        <p:nvSpPr>
          <p:cNvPr id="7" name="CuadroTexto 6"/>
          <p:cNvSpPr txBox="1"/>
          <p:nvPr/>
        </p:nvSpPr>
        <p:spPr>
          <a:xfrm>
            <a:off x="3242966" y="4898535"/>
            <a:ext cx="5551899" cy="1338828"/>
          </a:xfrm>
          <a:prstGeom prst="rect">
            <a:avLst/>
          </a:prstGeom>
          <a:noFill/>
        </p:spPr>
        <p:txBody>
          <a:bodyPr wrap="square" rtlCol="0">
            <a:spAutoFit/>
          </a:bodyPr>
          <a:lstStyle/>
          <a:p>
            <a:r>
              <a:rPr lang="es-MX" sz="1350" b="1" dirty="0">
                <a:latin typeface="Ink Free" panose="03080402000500000000" pitchFamily="66" charset="0"/>
              </a:rPr>
              <a:t>El día de hoy vimos el campo de artes y educación socioemocional, se habló sobre los acuerdos que se deben tener dentro de la familia para obtener una sana convivencia, se dijo que la base de esto es el respeto, como actividad les puse a reflexionar y a proponer algunos acuerdos con su familia. En la actividad de artes les puse, hacer un instrumento con material reciclado y después seguir el ritmo de su canción </a:t>
            </a:r>
            <a:r>
              <a:rPr lang="es-MX" sz="1350" b="1" dirty="0" err="1">
                <a:latin typeface="Ink Free" panose="03080402000500000000" pitchFamily="66" charset="0"/>
              </a:rPr>
              <a:t>fvorita</a:t>
            </a:r>
            <a:r>
              <a:rPr lang="es-MX" sz="1350" b="1" dirty="0">
                <a:latin typeface="Ink Free" panose="03080402000500000000" pitchFamily="66" charset="0"/>
              </a:rPr>
              <a:t> </a:t>
            </a:r>
          </a:p>
        </p:txBody>
      </p:sp>
      <p:pic>
        <p:nvPicPr>
          <p:cNvPr id="8" name="Imagen 7"/>
          <p:cNvPicPr>
            <a:picLocks noChangeAspect="1"/>
          </p:cNvPicPr>
          <p:nvPr/>
        </p:nvPicPr>
        <p:blipFill>
          <a:blip r:embed="rId3"/>
          <a:stretch>
            <a:fillRect/>
          </a:stretch>
        </p:blipFill>
        <p:spPr>
          <a:xfrm>
            <a:off x="9176054" y="4474514"/>
            <a:ext cx="806951" cy="1970598"/>
          </a:xfrm>
          <a:prstGeom prst="rect">
            <a:avLst/>
          </a:prstGeom>
        </p:spPr>
      </p:pic>
      <p:sp>
        <p:nvSpPr>
          <p:cNvPr id="6" name="CuadroTexto 5"/>
          <p:cNvSpPr txBox="1"/>
          <p:nvPr/>
        </p:nvSpPr>
        <p:spPr>
          <a:xfrm>
            <a:off x="6332138" y="74401"/>
            <a:ext cx="2393606" cy="923330"/>
          </a:xfrm>
          <a:prstGeom prst="rect">
            <a:avLst/>
          </a:prstGeom>
          <a:noFill/>
        </p:spPr>
        <p:txBody>
          <a:bodyPr wrap="square" rtlCol="0">
            <a:spAutoFit/>
          </a:bodyPr>
          <a:lstStyle/>
          <a:p>
            <a:r>
              <a:rPr lang="es-MX" sz="1350" b="1" dirty="0">
                <a:latin typeface="Ink Free" panose="03080402000500000000" pitchFamily="66" charset="0"/>
              </a:rPr>
              <a:t>La asistencia las jornadas de práctica se corroborara con la actividad de entrega de diario a diario en escuela en red .</a:t>
            </a:r>
          </a:p>
        </p:txBody>
      </p:sp>
      <p:sp>
        <p:nvSpPr>
          <p:cNvPr id="11" name="Elipse 10">
            <a:extLst>
              <a:ext uri="{FF2B5EF4-FFF2-40B4-BE49-F238E27FC236}">
                <a16:creationId xmlns:a16="http://schemas.microsoft.com/office/drawing/2014/main" id="{218ADD03-8555-4F47-866F-582D06863E7C}"/>
              </a:ext>
            </a:extLst>
          </p:cNvPr>
          <p:cNvSpPr/>
          <p:nvPr/>
        </p:nvSpPr>
        <p:spPr>
          <a:xfrm flipV="1">
            <a:off x="5019328" y="1917347"/>
            <a:ext cx="229375" cy="25194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 name="Rectángulo 13">
            <a:extLst>
              <a:ext uri="{FF2B5EF4-FFF2-40B4-BE49-F238E27FC236}">
                <a16:creationId xmlns:a16="http://schemas.microsoft.com/office/drawing/2014/main" id="{BEB17F00-32D1-472B-8019-E34267742633}"/>
              </a:ext>
            </a:extLst>
          </p:cNvPr>
          <p:cNvSpPr/>
          <p:nvPr/>
        </p:nvSpPr>
        <p:spPr>
          <a:xfrm>
            <a:off x="4899642" y="4097190"/>
            <a:ext cx="3450223" cy="3269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t>0</a:t>
            </a:r>
            <a:endParaRPr lang="es-MX" dirty="0"/>
          </a:p>
        </p:txBody>
      </p:sp>
      <p:sp>
        <p:nvSpPr>
          <p:cNvPr id="16" name="Rectángulo 15">
            <a:extLst>
              <a:ext uri="{FF2B5EF4-FFF2-40B4-BE49-F238E27FC236}">
                <a16:creationId xmlns:a16="http://schemas.microsoft.com/office/drawing/2014/main" id="{B1614E1B-4958-4376-B471-51FBF6B0C4B5}"/>
              </a:ext>
            </a:extLst>
          </p:cNvPr>
          <p:cNvSpPr/>
          <p:nvPr/>
        </p:nvSpPr>
        <p:spPr>
          <a:xfrm>
            <a:off x="4931220" y="3596446"/>
            <a:ext cx="3450223" cy="4015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6</a:t>
            </a:r>
          </a:p>
        </p:txBody>
      </p:sp>
      <p:sp>
        <p:nvSpPr>
          <p:cNvPr id="17" name="Rectángulo 16">
            <a:extLst>
              <a:ext uri="{FF2B5EF4-FFF2-40B4-BE49-F238E27FC236}">
                <a16:creationId xmlns:a16="http://schemas.microsoft.com/office/drawing/2014/main" id="{32696250-FBC1-42AC-8A92-27F2F67FA8F6}"/>
              </a:ext>
            </a:extLst>
          </p:cNvPr>
          <p:cNvSpPr/>
          <p:nvPr/>
        </p:nvSpPr>
        <p:spPr>
          <a:xfrm>
            <a:off x="7740115" y="917591"/>
            <a:ext cx="2109499" cy="5304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19de octubre 2020</a:t>
            </a:r>
          </a:p>
        </p:txBody>
      </p:sp>
      <p:sp>
        <p:nvSpPr>
          <p:cNvPr id="19" name="CuadroTexto 18">
            <a:extLst>
              <a:ext uri="{FF2B5EF4-FFF2-40B4-BE49-F238E27FC236}">
                <a16:creationId xmlns:a16="http://schemas.microsoft.com/office/drawing/2014/main" id="{0C1B2EA7-C3FD-4918-A0A6-24E25BC5A16C}"/>
              </a:ext>
            </a:extLst>
          </p:cNvPr>
          <p:cNvSpPr txBox="1"/>
          <p:nvPr/>
        </p:nvSpPr>
        <p:spPr>
          <a:xfrm>
            <a:off x="733970" y="249504"/>
            <a:ext cx="2093573" cy="6443944"/>
          </a:xfrm>
          <a:prstGeom prst="rect">
            <a:avLst/>
          </a:prstGeom>
          <a:solidFill>
            <a:schemeClr val="bg2">
              <a:lumMod val="90000"/>
            </a:schemeClr>
          </a:solidFill>
        </p:spPr>
        <p:txBody>
          <a:bodyPr wrap="square" rtlCol="0">
            <a:spAutoFit/>
          </a:bodyPr>
          <a:lstStyle/>
          <a:p>
            <a:pPr algn="ctr">
              <a:lnSpc>
                <a:spcPct val="107000"/>
              </a:lnSpc>
              <a:spcAft>
                <a:spcPts val="800"/>
              </a:spcAft>
            </a:pPr>
            <a:r>
              <a:rPr lang="es-MX" sz="1800" dirty="0">
                <a:solidFill>
                  <a:srgbClr val="7F7F7F"/>
                </a:solidFill>
                <a:effectLst/>
                <a:latin typeface="Arial" panose="020B0604020202020204" pitchFamily="34" charset="0"/>
                <a:ea typeface="Times New Roman" panose="02020603050405020304" pitchFamily="18" charset="0"/>
                <a:cs typeface="Times New Roman" panose="02020603050405020304" pitchFamily="18" charset="0"/>
              </a:rPr>
              <a:t>JN. EUTIMIO ALBERTO CUELLAR GORIBAR T.M.</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1800" dirty="0">
                <a:solidFill>
                  <a:srgbClr val="7F7F7F"/>
                </a:solidFill>
                <a:effectLst/>
                <a:latin typeface="Arial" panose="020B0604020202020204" pitchFamily="34" charset="0"/>
                <a:ea typeface="Times New Roman" panose="02020603050405020304" pitchFamily="18" charset="0"/>
                <a:cs typeface="Times New Roman" panose="02020603050405020304" pitchFamily="18" charset="0"/>
              </a:rPr>
              <a:t>PROLONGACION CIPRES #355 COL. NUEVA MIRASIERRA, SALTILLO COAHUILA</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1800" dirty="0">
                <a:solidFill>
                  <a:srgbClr val="7F7F7F"/>
                </a:solidFill>
                <a:effectLst/>
                <a:latin typeface="Arial" panose="020B0604020202020204" pitchFamily="34" charset="0"/>
                <a:ea typeface="Times New Roman" panose="02020603050405020304" pitchFamily="18" charset="0"/>
                <a:cs typeface="Times New Roman" panose="02020603050405020304" pitchFamily="18" charset="0"/>
              </a:rPr>
              <a:t>TEL: 1434763</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1800" dirty="0">
                <a:solidFill>
                  <a:srgbClr val="7F7F7F"/>
                </a:solidFill>
                <a:effectLst/>
                <a:latin typeface="Arial" panose="020B0604020202020204" pitchFamily="34" charset="0"/>
                <a:ea typeface="Times New Roman" panose="02020603050405020304" pitchFamily="18" charset="0"/>
                <a:cs typeface="Times New Roman" panose="02020603050405020304" pitchFamily="18" charset="0"/>
              </a:rPr>
              <a:t>CLAVE: 05EJN0182Z             ZONA ESCOLAR 107</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MX" dirty="0">
                <a:solidFill>
                  <a:srgbClr val="7F7F7F"/>
                </a:solidFill>
                <a:latin typeface="Calibri" panose="020F0502020204030204" pitchFamily="34" charset="0"/>
                <a:ea typeface="Calibri" panose="020F0502020204030204" pitchFamily="34" charset="0"/>
                <a:cs typeface="Times New Roman" panose="02020603050405020304" pitchFamily="18" charset="0"/>
              </a:rPr>
              <a:t>3</a:t>
            </a:r>
            <a:r>
              <a:rPr lang="es-MX" sz="18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°B                                                                                                                MAESTRA: DANIELA ELIZABETH LUNA RANGEL</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s-MX" sz="1350" dirty="0"/>
          </a:p>
        </p:txBody>
      </p:sp>
      <p:sp>
        <p:nvSpPr>
          <p:cNvPr id="3" name="Elipse 2">
            <a:extLst>
              <a:ext uri="{FF2B5EF4-FFF2-40B4-BE49-F238E27FC236}">
                <a16:creationId xmlns:a16="http://schemas.microsoft.com/office/drawing/2014/main" id="{06B7C2CD-AACD-4D39-AA1D-E6AF99F0EA4B}"/>
              </a:ext>
            </a:extLst>
          </p:cNvPr>
          <p:cNvSpPr/>
          <p:nvPr/>
        </p:nvSpPr>
        <p:spPr>
          <a:xfrm>
            <a:off x="5707599" y="2132051"/>
            <a:ext cx="250805" cy="1360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Rectángulo 8">
            <a:extLst>
              <a:ext uri="{FF2B5EF4-FFF2-40B4-BE49-F238E27FC236}">
                <a16:creationId xmlns:a16="http://schemas.microsoft.com/office/drawing/2014/main" id="{45A2ED02-1427-4EE9-8699-FF52C491455A}"/>
              </a:ext>
            </a:extLst>
          </p:cNvPr>
          <p:cNvSpPr/>
          <p:nvPr/>
        </p:nvSpPr>
        <p:spPr>
          <a:xfrm>
            <a:off x="4931219" y="3299196"/>
            <a:ext cx="3450223" cy="2596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t>28</a:t>
            </a:r>
            <a:endParaRPr lang="es-MX" dirty="0"/>
          </a:p>
        </p:txBody>
      </p:sp>
      <p:sp>
        <p:nvSpPr>
          <p:cNvPr id="10" name="Elipse 9">
            <a:extLst>
              <a:ext uri="{FF2B5EF4-FFF2-40B4-BE49-F238E27FC236}">
                <a16:creationId xmlns:a16="http://schemas.microsoft.com/office/drawing/2014/main" id="{F2ED08DD-D048-43BA-8D3F-C82DD117C23A}"/>
              </a:ext>
            </a:extLst>
          </p:cNvPr>
          <p:cNvSpPr/>
          <p:nvPr/>
        </p:nvSpPr>
        <p:spPr>
          <a:xfrm flipV="1">
            <a:off x="6996593" y="2732132"/>
            <a:ext cx="229375" cy="25194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3879512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3065343" y="662272"/>
            <a:ext cx="6096000" cy="6063619"/>
          </a:xfrm>
          <a:prstGeom prst="rect">
            <a:avLst/>
          </a:prstGeom>
          <a:ln>
            <a:noFill/>
          </a:ln>
          <a:extLst>
            <a:ext uri="{53640926-AAD7-44D8-BBD7-CCE9431645EC}">
              <a14:shadowObscured xmlns:a14="http://schemas.microsoft.com/office/drawing/2010/main"/>
            </a:ext>
          </a:extLst>
        </p:spPr>
      </p:pic>
      <p:sp>
        <p:nvSpPr>
          <p:cNvPr id="4" name="Rectángulo 3"/>
          <p:cNvSpPr/>
          <p:nvPr/>
        </p:nvSpPr>
        <p:spPr>
          <a:xfrm>
            <a:off x="3614026" y="132109"/>
            <a:ext cx="2547813" cy="415498"/>
          </a:xfrm>
          <a:prstGeom prst="rect">
            <a:avLst/>
          </a:prstGeom>
        </p:spPr>
        <p:txBody>
          <a:bodyPr wrap="none">
            <a:spAutoFit/>
          </a:bodyPr>
          <a:lstStyle/>
          <a:p>
            <a:pPr marL="214313" indent="-214313">
              <a:buFont typeface="Wingdings" panose="05000000000000000000" pitchFamily="2" charset="2"/>
              <a:buChar char="Ø"/>
            </a:pPr>
            <a:r>
              <a:rPr lang="es-MX" sz="2100" dirty="0">
                <a:solidFill>
                  <a:schemeClr val="accent1"/>
                </a:solidFill>
                <a:latin typeface="Ink Free" panose="03080402000500000000" pitchFamily="66" charset="0"/>
              </a:rPr>
              <a:t>Diario de la alumna</a:t>
            </a:r>
            <a:endParaRPr lang="es-MX" sz="2100" dirty="0">
              <a:solidFill>
                <a:schemeClr val="accent1"/>
              </a:solidFill>
            </a:endParaRPr>
          </a:p>
        </p:txBody>
      </p:sp>
      <p:sp>
        <p:nvSpPr>
          <p:cNvPr id="5" name="CuadroTexto 4"/>
          <p:cNvSpPr txBox="1"/>
          <p:nvPr/>
        </p:nvSpPr>
        <p:spPr>
          <a:xfrm>
            <a:off x="3242966" y="805686"/>
            <a:ext cx="2464633" cy="300082"/>
          </a:xfrm>
          <a:prstGeom prst="rect">
            <a:avLst/>
          </a:prstGeom>
          <a:solidFill>
            <a:schemeClr val="bg2">
              <a:lumMod val="90000"/>
            </a:schemeClr>
          </a:solidFill>
        </p:spPr>
        <p:txBody>
          <a:bodyPr wrap="square" rtlCol="0">
            <a:spAutoFit/>
          </a:bodyPr>
          <a:lstStyle/>
          <a:p>
            <a:pPr algn="ctr"/>
            <a:endParaRPr lang="es-MX" sz="1350" dirty="0"/>
          </a:p>
        </p:txBody>
      </p:sp>
      <p:sp>
        <p:nvSpPr>
          <p:cNvPr id="7" name="CuadroTexto 6"/>
          <p:cNvSpPr txBox="1"/>
          <p:nvPr/>
        </p:nvSpPr>
        <p:spPr>
          <a:xfrm>
            <a:off x="3242966" y="4898535"/>
            <a:ext cx="5551899" cy="1131079"/>
          </a:xfrm>
          <a:prstGeom prst="rect">
            <a:avLst/>
          </a:prstGeom>
          <a:noFill/>
        </p:spPr>
        <p:txBody>
          <a:bodyPr wrap="square" rtlCol="0">
            <a:spAutoFit/>
          </a:bodyPr>
          <a:lstStyle/>
          <a:p>
            <a:r>
              <a:rPr lang="es-MX" sz="1350" b="1" dirty="0">
                <a:latin typeface="Ink Free" panose="03080402000500000000" pitchFamily="66" charset="0"/>
              </a:rPr>
              <a:t>El día de hoy vimos pensamiento matemático, observamos una imagen y después graficamos algunos objetos,  teniendo en cuenta el conteo, después vimos exploración y reflexionamos sobre el cuidado del medio ambiente, nos comprometimos con nuestro planeta. Estuvimos en la sala de Facebook, se conectaron los niños y estuvieron atentos y participativos </a:t>
            </a:r>
          </a:p>
        </p:txBody>
      </p:sp>
      <p:pic>
        <p:nvPicPr>
          <p:cNvPr id="8" name="Imagen 7"/>
          <p:cNvPicPr>
            <a:picLocks noChangeAspect="1"/>
          </p:cNvPicPr>
          <p:nvPr/>
        </p:nvPicPr>
        <p:blipFill>
          <a:blip r:embed="rId3"/>
          <a:stretch>
            <a:fillRect/>
          </a:stretch>
        </p:blipFill>
        <p:spPr>
          <a:xfrm>
            <a:off x="9176054" y="4474514"/>
            <a:ext cx="806951" cy="1970598"/>
          </a:xfrm>
          <a:prstGeom prst="rect">
            <a:avLst/>
          </a:prstGeom>
        </p:spPr>
      </p:pic>
      <p:sp>
        <p:nvSpPr>
          <p:cNvPr id="6" name="CuadroTexto 5"/>
          <p:cNvSpPr txBox="1"/>
          <p:nvPr/>
        </p:nvSpPr>
        <p:spPr>
          <a:xfrm>
            <a:off x="6332138" y="74401"/>
            <a:ext cx="2393606" cy="923330"/>
          </a:xfrm>
          <a:prstGeom prst="rect">
            <a:avLst/>
          </a:prstGeom>
          <a:noFill/>
        </p:spPr>
        <p:txBody>
          <a:bodyPr wrap="square" rtlCol="0">
            <a:spAutoFit/>
          </a:bodyPr>
          <a:lstStyle/>
          <a:p>
            <a:r>
              <a:rPr lang="es-MX" sz="1350" b="1" dirty="0">
                <a:latin typeface="Ink Free" panose="03080402000500000000" pitchFamily="66" charset="0"/>
              </a:rPr>
              <a:t>La asistencia las jornadas de práctica se corroborara con la actividad de entrega de diario a diario en escuela en red .</a:t>
            </a:r>
          </a:p>
        </p:txBody>
      </p:sp>
      <p:sp>
        <p:nvSpPr>
          <p:cNvPr id="11" name="Elipse 10">
            <a:extLst>
              <a:ext uri="{FF2B5EF4-FFF2-40B4-BE49-F238E27FC236}">
                <a16:creationId xmlns:a16="http://schemas.microsoft.com/office/drawing/2014/main" id="{218ADD03-8555-4F47-866F-582D06863E7C}"/>
              </a:ext>
            </a:extLst>
          </p:cNvPr>
          <p:cNvSpPr/>
          <p:nvPr/>
        </p:nvSpPr>
        <p:spPr>
          <a:xfrm flipV="1">
            <a:off x="8450880" y="1708113"/>
            <a:ext cx="229375" cy="25194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 name="Rectángulo 13">
            <a:extLst>
              <a:ext uri="{FF2B5EF4-FFF2-40B4-BE49-F238E27FC236}">
                <a16:creationId xmlns:a16="http://schemas.microsoft.com/office/drawing/2014/main" id="{BEB17F00-32D1-472B-8019-E34267742633}"/>
              </a:ext>
            </a:extLst>
          </p:cNvPr>
          <p:cNvSpPr/>
          <p:nvPr/>
        </p:nvSpPr>
        <p:spPr>
          <a:xfrm>
            <a:off x="4899642" y="4097190"/>
            <a:ext cx="3450223" cy="3269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t>0</a:t>
            </a:r>
            <a:endParaRPr lang="es-MX" dirty="0"/>
          </a:p>
        </p:txBody>
      </p:sp>
      <p:sp>
        <p:nvSpPr>
          <p:cNvPr id="16" name="Rectángulo 15">
            <a:extLst>
              <a:ext uri="{FF2B5EF4-FFF2-40B4-BE49-F238E27FC236}">
                <a16:creationId xmlns:a16="http://schemas.microsoft.com/office/drawing/2014/main" id="{B1614E1B-4958-4376-B471-51FBF6B0C4B5}"/>
              </a:ext>
            </a:extLst>
          </p:cNvPr>
          <p:cNvSpPr/>
          <p:nvPr/>
        </p:nvSpPr>
        <p:spPr>
          <a:xfrm>
            <a:off x="4931220" y="3596446"/>
            <a:ext cx="3450223" cy="4015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10</a:t>
            </a:r>
          </a:p>
        </p:txBody>
      </p:sp>
      <p:sp>
        <p:nvSpPr>
          <p:cNvPr id="17" name="Rectángulo 16">
            <a:extLst>
              <a:ext uri="{FF2B5EF4-FFF2-40B4-BE49-F238E27FC236}">
                <a16:creationId xmlns:a16="http://schemas.microsoft.com/office/drawing/2014/main" id="{32696250-FBC1-42AC-8A92-27F2F67FA8F6}"/>
              </a:ext>
            </a:extLst>
          </p:cNvPr>
          <p:cNvSpPr/>
          <p:nvPr/>
        </p:nvSpPr>
        <p:spPr>
          <a:xfrm>
            <a:off x="7740115" y="917591"/>
            <a:ext cx="2109499" cy="5304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20 de octubre 2020</a:t>
            </a:r>
          </a:p>
        </p:txBody>
      </p:sp>
      <p:sp>
        <p:nvSpPr>
          <p:cNvPr id="19" name="CuadroTexto 18">
            <a:extLst>
              <a:ext uri="{FF2B5EF4-FFF2-40B4-BE49-F238E27FC236}">
                <a16:creationId xmlns:a16="http://schemas.microsoft.com/office/drawing/2014/main" id="{0C1B2EA7-C3FD-4918-A0A6-24E25BC5A16C}"/>
              </a:ext>
            </a:extLst>
          </p:cNvPr>
          <p:cNvSpPr txBox="1"/>
          <p:nvPr/>
        </p:nvSpPr>
        <p:spPr>
          <a:xfrm>
            <a:off x="733970" y="249504"/>
            <a:ext cx="2093573" cy="6443944"/>
          </a:xfrm>
          <a:prstGeom prst="rect">
            <a:avLst/>
          </a:prstGeom>
          <a:solidFill>
            <a:schemeClr val="bg2">
              <a:lumMod val="90000"/>
            </a:schemeClr>
          </a:solidFill>
        </p:spPr>
        <p:txBody>
          <a:bodyPr wrap="square" rtlCol="0">
            <a:spAutoFit/>
          </a:bodyPr>
          <a:lstStyle/>
          <a:p>
            <a:pPr algn="ctr">
              <a:lnSpc>
                <a:spcPct val="107000"/>
              </a:lnSpc>
              <a:spcAft>
                <a:spcPts val="800"/>
              </a:spcAft>
            </a:pPr>
            <a:r>
              <a:rPr lang="es-MX" sz="1800" dirty="0">
                <a:solidFill>
                  <a:srgbClr val="7F7F7F"/>
                </a:solidFill>
                <a:effectLst/>
                <a:latin typeface="Arial" panose="020B0604020202020204" pitchFamily="34" charset="0"/>
                <a:ea typeface="Times New Roman" panose="02020603050405020304" pitchFamily="18" charset="0"/>
                <a:cs typeface="Times New Roman" panose="02020603050405020304" pitchFamily="18" charset="0"/>
              </a:rPr>
              <a:t>JN. EUTIMIO ALBERTO CUELLAR GORIBAR T.M.</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1800" dirty="0">
                <a:solidFill>
                  <a:srgbClr val="7F7F7F"/>
                </a:solidFill>
                <a:effectLst/>
                <a:latin typeface="Arial" panose="020B0604020202020204" pitchFamily="34" charset="0"/>
                <a:ea typeface="Times New Roman" panose="02020603050405020304" pitchFamily="18" charset="0"/>
                <a:cs typeface="Times New Roman" panose="02020603050405020304" pitchFamily="18" charset="0"/>
              </a:rPr>
              <a:t>PROLONGACION CIPRES #355 COL. NUEVA MIRASIERRA, SALTILLO COAHUILA</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1800" dirty="0">
                <a:solidFill>
                  <a:srgbClr val="7F7F7F"/>
                </a:solidFill>
                <a:effectLst/>
                <a:latin typeface="Arial" panose="020B0604020202020204" pitchFamily="34" charset="0"/>
                <a:ea typeface="Times New Roman" panose="02020603050405020304" pitchFamily="18" charset="0"/>
                <a:cs typeface="Times New Roman" panose="02020603050405020304" pitchFamily="18" charset="0"/>
              </a:rPr>
              <a:t>TEL: 1434763</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1800" dirty="0">
                <a:solidFill>
                  <a:srgbClr val="7F7F7F"/>
                </a:solidFill>
                <a:effectLst/>
                <a:latin typeface="Arial" panose="020B0604020202020204" pitchFamily="34" charset="0"/>
                <a:ea typeface="Times New Roman" panose="02020603050405020304" pitchFamily="18" charset="0"/>
                <a:cs typeface="Times New Roman" panose="02020603050405020304" pitchFamily="18" charset="0"/>
              </a:rPr>
              <a:t>CLAVE: 05EJN0182Z             ZONA ESCOLAR 107</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MX" dirty="0">
                <a:solidFill>
                  <a:srgbClr val="7F7F7F"/>
                </a:solidFill>
                <a:latin typeface="Calibri" panose="020F0502020204030204" pitchFamily="34" charset="0"/>
                <a:ea typeface="Calibri" panose="020F0502020204030204" pitchFamily="34" charset="0"/>
                <a:cs typeface="Times New Roman" panose="02020603050405020304" pitchFamily="18" charset="0"/>
              </a:rPr>
              <a:t>3</a:t>
            </a:r>
            <a:r>
              <a:rPr lang="es-MX" sz="18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°B                                                                                                               MAESTRA: DANIELA ELIZABETH LUNA RANGEL</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s-MX" sz="1350" dirty="0"/>
          </a:p>
        </p:txBody>
      </p:sp>
      <p:sp>
        <p:nvSpPr>
          <p:cNvPr id="3" name="Elipse 2">
            <a:extLst>
              <a:ext uri="{FF2B5EF4-FFF2-40B4-BE49-F238E27FC236}">
                <a16:creationId xmlns:a16="http://schemas.microsoft.com/office/drawing/2014/main" id="{06B7C2CD-AACD-4D39-AA1D-E6AF99F0EA4B}"/>
              </a:ext>
            </a:extLst>
          </p:cNvPr>
          <p:cNvSpPr/>
          <p:nvPr/>
        </p:nvSpPr>
        <p:spPr>
          <a:xfrm>
            <a:off x="7970627" y="1654755"/>
            <a:ext cx="250805" cy="1360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Rectángulo 8">
            <a:extLst>
              <a:ext uri="{FF2B5EF4-FFF2-40B4-BE49-F238E27FC236}">
                <a16:creationId xmlns:a16="http://schemas.microsoft.com/office/drawing/2014/main" id="{45A2ED02-1427-4EE9-8699-FF52C491455A}"/>
              </a:ext>
            </a:extLst>
          </p:cNvPr>
          <p:cNvSpPr/>
          <p:nvPr/>
        </p:nvSpPr>
        <p:spPr>
          <a:xfrm>
            <a:off x="4931219" y="3299196"/>
            <a:ext cx="3450223" cy="2596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t>22</a:t>
            </a:r>
            <a:endParaRPr lang="es-MX" dirty="0"/>
          </a:p>
        </p:txBody>
      </p:sp>
      <p:sp>
        <p:nvSpPr>
          <p:cNvPr id="10" name="Elipse 9">
            <a:extLst>
              <a:ext uri="{FF2B5EF4-FFF2-40B4-BE49-F238E27FC236}">
                <a16:creationId xmlns:a16="http://schemas.microsoft.com/office/drawing/2014/main" id="{F2ED08DD-D048-43BA-8D3F-C82DD117C23A}"/>
              </a:ext>
            </a:extLst>
          </p:cNvPr>
          <p:cNvSpPr/>
          <p:nvPr/>
        </p:nvSpPr>
        <p:spPr>
          <a:xfrm flipV="1">
            <a:off x="6996593" y="2732132"/>
            <a:ext cx="229375" cy="25194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362463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2428375-0768-4FDA-90C6-C31074822E1F}"/>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BC6EDDE7-9EEE-4D5B-8217-3E636D16BB1F}"/>
              </a:ext>
            </a:extLst>
          </p:cNvPr>
          <p:cNvSpPr>
            <a:spLocks noGrp="1"/>
          </p:cNvSpPr>
          <p:nvPr>
            <p:ph idx="1"/>
          </p:nvPr>
        </p:nvSpPr>
        <p:spPr/>
        <p:txBody>
          <a:bodyPr/>
          <a:lstStyle/>
          <a:p>
            <a:endParaRPr lang="es-MX"/>
          </a:p>
        </p:txBody>
      </p:sp>
      <p:pic>
        <p:nvPicPr>
          <p:cNvPr id="4" name="Imagen 3">
            <a:extLst>
              <a:ext uri="{FF2B5EF4-FFF2-40B4-BE49-F238E27FC236}">
                <a16:creationId xmlns:a16="http://schemas.microsoft.com/office/drawing/2014/main" id="{8A76DBD5-566F-4F85-B78C-55AF51B354E2}"/>
              </a:ext>
            </a:extLst>
          </p:cNvPr>
          <p:cNvPicPr>
            <a:picLocks noChangeAspect="1"/>
          </p:cNvPicPr>
          <p:nvPr/>
        </p:nvPicPr>
        <p:blipFill>
          <a:blip r:embed="rId2"/>
          <a:stretch>
            <a:fillRect/>
          </a:stretch>
        </p:blipFill>
        <p:spPr>
          <a:xfrm>
            <a:off x="0" y="1673"/>
            <a:ext cx="12192000" cy="6854653"/>
          </a:xfrm>
          <a:prstGeom prst="rect">
            <a:avLst/>
          </a:prstGeom>
        </p:spPr>
      </p:pic>
    </p:spTree>
    <p:extLst>
      <p:ext uri="{BB962C8B-B14F-4D97-AF65-F5344CB8AC3E}">
        <p14:creationId xmlns:p14="http://schemas.microsoft.com/office/powerpoint/2010/main" val="14734200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p:nvPr/>
        </p:nvPicPr>
        <p:blipFill rotWithShape="1">
          <a:blip r:embed="rId2">
            <a:extLst>
              <a:ext uri="{28A0092B-C50C-407E-A947-70E740481C1C}">
                <a14:useLocalDpi xmlns:a14="http://schemas.microsoft.com/office/drawing/2010/main" val="0"/>
              </a:ext>
            </a:extLst>
          </a:blip>
          <a:srcRect l="4167" t="937" r="3327" b="3745"/>
          <a:stretch/>
        </p:blipFill>
        <p:spPr bwMode="auto">
          <a:xfrm>
            <a:off x="3065343" y="662272"/>
            <a:ext cx="6096000" cy="6063619"/>
          </a:xfrm>
          <a:prstGeom prst="rect">
            <a:avLst/>
          </a:prstGeom>
          <a:ln>
            <a:noFill/>
          </a:ln>
          <a:extLst>
            <a:ext uri="{53640926-AAD7-44D8-BBD7-CCE9431645EC}">
              <a14:shadowObscured xmlns:a14="http://schemas.microsoft.com/office/drawing/2010/main"/>
            </a:ext>
          </a:extLst>
        </p:spPr>
      </p:pic>
      <p:sp>
        <p:nvSpPr>
          <p:cNvPr id="4" name="Rectángulo 3"/>
          <p:cNvSpPr/>
          <p:nvPr/>
        </p:nvSpPr>
        <p:spPr>
          <a:xfrm>
            <a:off x="3614026" y="132109"/>
            <a:ext cx="2547813" cy="415498"/>
          </a:xfrm>
          <a:prstGeom prst="rect">
            <a:avLst/>
          </a:prstGeom>
        </p:spPr>
        <p:txBody>
          <a:bodyPr wrap="none">
            <a:spAutoFit/>
          </a:bodyPr>
          <a:lstStyle/>
          <a:p>
            <a:pPr marL="214313" indent="-214313">
              <a:buFont typeface="Wingdings" panose="05000000000000000000" pitchFamily="2" charset="2"/>
              <a:buChar char="Ø"/>
            </a:pPr>
            <a:r>
              <a:rPr lang="es-MX" sz="2100" dirty="0">
                <a:solidFill>
                  <a:schemeClr val="accent1"/>
                </a:solidFill>
                <a:latin typeface="Ink Free" panose="03080402000500000000" pitchFamily="66" charset="0"/>
              </a:rPr>
              <a:t>Diario de la alumna</a:t>
            </a:r>
            <a:endParaRPr lang="es-MX" sz="2100" dirty="0">
              <a:solidFill>
                <a:schemeClr val="accent1"/>
              </a:solidFill>
            </a:endParaRPr>
          </a:p>
        </p:txBody>
      </p:sp>
      <p:sp>
        <p:nvSpPr>
          <p:cNvPr id="5" name="CuadroTexto 4"/>
          <p:cNvSpPr txBox="1"/>
          <p:nvPr/>
        </p:nvSpPr>
        <p:spPr>
          <a:xfrm>
            <a:off x="3242966" y="805686"/>
            <a:ext cx="2464633" cy="300082"/>
          </a:xfrm>
          <a:prstGeom prst="rect">
            <a:avLst/>
          </a:prstGeom>
          <a:solidFill>
            <a:schemeClr val="bg2">
              <a:lumMod val="90000"/>
            </a:schemeClr>
          </a:solidFill>
        </p:spPr>
        <p:txBody>
          <a:bodyPr wrap="square" rtlCol="0">
            <a:spAutoFit/>
          </a:bodyPr>
          <a:lstStyle/>
          <a:p>
            <a:pPr algn="ctr"/>
            <a:endParaRPr lang="es-MX" sz="1350" dirty="0"/>
          </a:p>
        </p:txBody>
      </p:sp>
      <p:sp>
        <p:nvSpPr>
          <p:cNvPr id="7" name="CuadroTexto 6"/>
          <p:cNvSpPr txBox="1"/>
          <p:nvPr/>
        </p:nvSpPr>
        <p:spPr>
          <a:xfrm>
            <a:off x="3242966" y="4898535"/>
            <a:ext cx="5551899" cy="1131079"/>
          </a:xfrm>
          <a:prstGeom prst="rect">
            <a:avLst/>
          </a:prstGeom>
          <a:noFill/>
        </p:spPr>
        <p:txBody>
          <a:bodyPr wrap="square" rtlCol="0">
            <a:spAutoFit/>
          </a:bodyPr>
          <a:lstStyle/>
          <a:p>
            <a:r>
              <a:rPr lang="es-MX" sz="1350" b="1" dirty="0">
                <a:latin typeface="Ink Free" panose="03080402000500000000" pitchFamily="66" charset="0"/>
              </a:rPr>
              <a:t>El día de hoy vimos lenguaje y comunicación y educación física, se habló sobre los cuentos y la experiencia propia que se tiene de eso, por ejemplo cuando escuchamos un cuento y nos acordamos de alguna historia  que nos ha sucedido.</a:t>
            </a:r>
          </a:p>
          <a:p>
            <a:r>
              <a:rPr lang="es-MX" sz="1350" b="1" dirty="0">
                <a:latin typeface="Ink Free" panose="03080402000500000000" pitchFamily="66" charset="0"/>
              </a:rPr>
              <a:t>En educación física hicimos algunos ejercicios y se tomó evidencia de ello. </a:t>
            </a:r>
          </a:p>
        </p:txBody>
      </p:sp>
      <p:pic>
        <p:nvPicPr>
          <p:cNvPr id="8" name="Imagen 7"/>
          <p:cNvPicPr>
            <a:picLocks noChangeAspect="1"/>
          </p:cNvPicPr>
          <p:nvPr/>
        </p:nvPicPr>
        <p:blipFill>
          <a:blip r:embed="rId3"/>
          <a:stretch>
            <a:fillRect/>
          </a:stretch>
        </p:blipFill>
        <p:spPr>
          <a:xfrm>
            <a:off x="9176054" y="4474514"/>
            <a:ext cx="806951" cy="1970598"/>
          </a:xfrm>
          <a:prstGeom prst="rect">
            <a:avLst/>
          </a:prstGeom>
        </p:spPr>
      </p:pic>
      <p:sp>
        <p:nvSpPr>
          <p:cNvPr id="6" name="CuadroTexto 5"/>
          <p:cNvSpPr txBox="1"/>
          <p:nvPr/>
        </p:nvSpPr>
        <p:spPr>
          <a:xfrm>
            <a:off x="6332138" y="74401"/>
            <a:ext cx="2393606" cy="923330"/>
          </a:xfrm>
          <a:prstGeom prst="rect">
            <a:avLst/>
          </a:prstGeom>
          <a:noFill/>
        </p:spPr>
        <p:txBody>
          <a:bodyPr wrap="square" rtlCol="0">
            <a:spAutoFit/>
          </a:bodyPr>
          <a:lstStyle/>
          <a:p>
            <a:r>
              <a:rPr lang="es-MX" sz="1350" b="1" dirty="0">
                <a:latin typeface="Ink Free" panose="03080402000500000000" pitchFamily="66" charset="0"/>
              </a:rPr>
              <a:t>La asistencia las jornadas de práctica se corroborara con la actividad de entrega de diario a diario en escuela en red .</a:t>
            </a:r>
          </a:p>
        </p:txBody>
      </p:sp>
      <p:sp>
        <p:nvSpPr>
          <p:cNvPr id="11" name="Elipse 10">
            <a:extLst>
              <a:ext uri="{FF2B5EF4-FFF2-40B4-BE49-F238E27FC236}">
                <a16:creationId xmlns:a16="http://schemas.microsoft.com/office/drawing/2014/main" id="{218ADD03-8555-4F47-866F-582D06863E7C}"/>
              </a:ext>
            </a:extLst>
          </p:cNvPr>
          <p:cNvSpPr/>
          <p:nvPr/>
        </p:nvSpPr>
        <p:spPr>
          <a:xfrm flipV="1">
            <a:off x="7970627" y="1394766"/>
            <a:ext cx="229375" cy="25194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14" name="Rectángulo 13">
            <a:extLst>
              <a:ext uri="{FF2B5EF4-FFF2-40B4-BE49-F238E27FC236}">
                <a16:creationId xmlns:a16="http://schemas.microsoft.com/office/drawing/2014/main" id="{BEB17F00-32D1-472B-8019-E34267742633}"/>
              </a:ext>
            </a:extLst>
          </p:cNvPr>
          <p:cNvSpPr/>
          <p:nvPr/>
        </p:nvSpPr>
        <p:spPr>
          <a:xfrm>
            <a:off x="4899642" y="4097190"/>
            <a:ext cx="3450223" cy="32699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t>0</a:t>
            </a:r>
            <a:endParaRPr lang="es-MX" dirty="0"/>
          </a:p>
        </p:txBody>
      </p:sp>
      <p:sp>
        <p:nvSpPr>
          <p:cNvPr id="16" name="Rectángulo 15">
            <a:extLst>
              <a:ext uri="{FF2B5EF4-FFF2-40B4-BE49-F238E27FC236}">
                <a16:creationId xmlns:a16="http://schemas.microsoft.com/office/drawing/2014/main" id="{B1614E1B-4958-4376-B471-51FBF6B0C4B5}"/>
              </a:ext>
            </a:extLst>
          </p:cNvPr>
          <p:cNvSpPr/>
          <p:nvPr/>
        </p:nvSpPr>
        <p:spPr>
          <a:xfrm>
            <a:off x="4931220" y="3596446"/>
            <a:ext cx="3450223" cy="4015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8</a:t>
            </a:r>
          </a:p>
        </p:txBody>
      </p:sp>
      <p:sp>
        <p:nvSpPr>
          <p:cNvPr id="17" name="Rectángulo 16">
            <a:extLst>
              <a:ext uri="{FF2B5EF4-FFF2-40B4-BE49-F238E27FC236}">
                <a16:creationId xmlns:a16="http://schemas.microsoft.com/office/drawing/2014/main" id="{32696250-FBC1-42AC-8A92-27F2F67FA8F6}"/>
              </a:ext>
            </a:extLst>
          </p:cNvPr>
          <p:cNvSpPr/>
          <p:nvPr/>
        </p:nvSpPr>
        <p:spPr>
          <a:xfrm>
            <a:off x="7740115" y="917591"/>
            <a:ext cx="2109499" cy="5304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t>21de octubre 2020</a:t>
            </a:r>
          </a:p>
        </p:txBody>
      </p:sp>
      <p:sp>
        <p:nvSpPr>
          <p:cNvPr id="19" name="CuadroTexto 18">
            <a:extLst>
              <a:ext uri="{FF2B5EF4-FFF2-40B4-BE49-F238E27FC236}">
                <a16:creationId xmlns:a16="http://schemas.microsoft.com/office/drawing/2014/main" id="{0C1B2EA7-C3FD-4918-A0A6-24E25BC5A16C}"/>
              </a:ext>
            </a:extLst>
          </p:cNvPr>
          <p:cNvSpPr txBox="1"/>
          <p:nvPr/>
        </p:nvSpPr>
        <p:spPr>
          <a:xfrm>
            <a:off x="733970" y="249504"/>
            <a:ext cx="2093573" cy="6443944"/>
          </a:xfrm>
          <a:prstGeom prst="rect">
            <a:avLst/>
          </a:prstGeom>
          <a:solidFill>
            <a:schemeClr val="bg2">
              <a:lumMod val="90000"/>
            </a:schemeClr>
          </a:solidFill>
        </p:spPr>
        <p:txBody>
          <a:bodyPr wrap="square" rtlCol="0">
            <a:spAutoFit/>
          </a:bodyPr>
          <a:lstStyle/>
          <a:p>
            <a:pPr algn="ctr">
              <a:lnSpc>
                <a:spcPct val="107000"/>
              </a:lnSpc>
              <a:spcAft>
                <a:spcPts val="800"/>
              </a:spcAft>
            </a:pPr>
            <a:r>
              <a:rPr lang="es-MX" sz="1800" dirty="0">
                <a:solidFill>
                  <a:srgbClr val="7F7F7F"/>
                </a:solidFill>
                <a:effectLst/>
                <a:latin typeface="Arial" panose="020B0604020202020204" pitchFamily="34" charset="0"/>
                <a:ea typeface="Times New Roman" panose="02020603050405020304" pitchFamily="18" charset="0"/>
                <a:cs typeface="Times New Roman" panose="02020603050405020304" pitchFamily="18" charset="0"/>
              </a:rPr>
              <a:t>JN. EUTIMIO ALBERTO CUELLAR GORIBAR T.M.</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1800" dirty="0">
                <a:solidFill>
                  <a:srgbClr val="7F7F7F"/>
                </a:solidFill>
                <a:effectLst/>
                <a:latin typeface="Arial" panose="020B0604020202020204" pitchFamily="34" charset="0"/>
                <a:ea typeface="Times New Roman" panose="02020603050405020304" pitchFamily="18" charset="0"/>
                <a:cs typeface="Times New Roman" panose="02020603050405020304" pitchFamily="18" charset="0"/>
              </a:rPr>
              <a:t>PROLONGACION CIPRES #355 COL. NUEVA MIRASIERRA, SALTILLO COAHUILA</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1800" dirty="0">
                <a:solidFill>
                  <a:srgbClr val="7F7F7F"/>
                </a:solidFill>
                <a:effectLst/>
                <a:latin typeface="Arial" panose="020B0604020202020204" pitchFamily="34" charset="0"/>
                <a:ea typeface="Times New Roman" panose="02020603050405020304" pitchFamily="18" charset="0"/>
                <a:cs typeface="Times New Roman" panose="02020603050405020304" pitchFamily="18" charset="0"/>
              </a:rPr>
              <a:t>TEL: 1434763</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r>
              <a:rPr lang="es-MX" sz="1800" dirty="0">
                <a:solidFill>
                  <a:srgbClr val="7F7F7F"/>
                </a:solidFill>
                <a:effectLst/>
                <a:latin typeface="Arial" panose="020B0604020202020204" pitchFamily="34" charset="0"/>
                <a:ea typeface="Times New Roman" panose="02020603050405020304" pitchFamily="18" charset="0"/>
                <a:cs typeface="Times New Roman" panose="02020603050405020304" pitchFamily="18" charset="0"/>
              </a:rPr>
              <a:t>CLAVE: 05EJN0182Z             ZONA ESCOLAR 107</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s-MX" dirty="0">
                <a:solidFill>
                  <a:srgbClr val="7F7F7F"/>
                </a:solidFill>
                <a:latin typeface="Calibri" panose="020F0502020204030204" pitchFamily="34" charset="0"/>
                <a:ea typeface="Calibri" panose="020F0502020204030204" pitchFamily="34" charset="0"/>
                <a:cs typeface="Times New Roman" panose="02020603050405020304" pitchFamily="18" charset="0"/>
              </a:rPr>
              <a:t>3</a:t>
            </a:r>
            <a:r>
              <a:rPr lang="es-MX" sz="1800" dirty="0">
                <a:solidFill>
                  <a:srgbClr val="7F7F7F"/>
                </a:solidFill>
                <a:effectLst/>
                <a:latin typeface="Calibri" panose="020F0502020204030204" pitchFamily="34" charset="0"/>
                <a:ea typeface="Calibri" panose="020F0502020204030204" pitchFamily="34" charset="0"/>
                <a:cs typeface="Times New Roman" panose="02020603050405020304" pitchFamily="18" charset="0"/>
              </a:rPr>
              <a:t>°B                                                                                                                MAESTRA: DANIELA ELIZABETH LUNA RANGEL</a:t>
            </a:r>
            <a:endParaRPr lang="es-MX" sz="18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s-MX" sz="1350" dirty="0"/>
          </a:p>
        </p:txBody>
      </p:sp>
      <p:sp>
        <p:nvSpPr>
          <p:cNvPr id="3" name="Elipse 2">
            <a:extLst>
              <a:ext uri="{FF2B5EF4-FFF2-40B4-BE49-F238E27FC236}">
                <a16:creationId xmlns:a16="http://schemas.microsoft.com/office/drawing/2014/main" id="{06B7C2CD-AACD-4D39-AA1D-E6AF99F0EA4B}"/>
              </a:ext>
            </a:extLst>
          </p:cNvPr>
          <p:cNvSpPr/>
          <p:nvPr/>
        </p:nvSpPr>
        <p:spPr>
          <a:xfrm>
            <a:off x="5346697" y="2283063"/>
            <a:ext cx="250805" cy="1360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Rectángulo 8">
            <a:extLst>
              <a:ext uri="{FF2B5EF4-FFF2-40B4-BE49-F238E27FC236}">
                <a16:creationId xmlns:a16="http://schemas.microsoft.com/office/drawing/2014/main" id="{45A2ED02-1427-4EE9-8699-FF52C491455A}"/>
              </a:ext>
            </a:extLst>
          </p:cNvPr>
          <p:cNvSpPr/>
          <p:nvPr/>
        </p:nvSpPr>
        <p:spPr>
          <a:xfrm>
            <a:off x="4931219" y="3299196"/>
            <a:ext cx="3450223" cy="25960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t>25</a:t>
            </a:r>
            <a:endParaRPr lang="es-MX" dirty="0"/>
          </a:p>
        </p:txBody>
      </p:sp>
      <p:sp>
        <p:nvSpPr>
          <p:cNvPr id="10" name="Elipse 9">
            <a:extLst>
              <a:ext uri="{FF2B5EF4-FFF2-40B4-BE49-F238E27FC236}">
                <a16:creationId xmlns:a16="http://schemas.microsoft.com/office/drawing/2014/main" id="{F2ED08DD-D048-43BA-8D3F-C82DD117C23A}"/>
              </a:ext>
            </a:extLst>
          </p:cNvPr>
          <p:cNvSpPr/>
          <p:nvPr/>
        </p:nvSpPr>
        <p:spPr>
          <a:xfrm flipV="1">
            <a:off x="6996593" y="2732132"/>
            <a:ext cx="229375" cy="25194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28164244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69F90EAD-8588-4EAE-8B83-5F30773B0A5F}"/>
              </a:ext>
            </a:extLst>
          </p:cNvPr>
          <p:cNvSpPr txBox="1"/>
          <p:nvPr/>
        </p:nvSpPr>
        <p:spPr>
          <a:xfrm>
            <a:off x="2451652" y="808383"/>
            <a:ext cx="7832035" cy="769441"/>
          </a:xfrm>
          <a:prstGeom prst="rect">
            <a:avLst/>
          </a:prstGeom>
          <a:noFill/>
        </p:spPr>
        <p:txBody>
          <a:bodyPr wrap="square" rtlCol="0">
            <a:spAutoFit/>
          </a:bodyPr>
          <a:lstStyle/>
          <a:p>
            <a:r>
              <a:rPr lang="es-MX" sz="4400" b="1" dirty="0">
                <a:solidFill>
                  <a:srgbClr val="7030A0"/>
                </a:solidFill>
                <a:effectLst>
                  <a:outerShdw blurRad="38100" dist="38100" dir="2700000" algn="tl">
                    <a:srgbClr val="000000">
                      <a:alpha val="43137"/>
                    </a:srgbClr>
                  </a:outerShdw>
                </a:effectLst>
                <a:latin typeface="Modern Love" panose="04090805081005020601" pitchFamily="82" charset="0"/>
              </a:rPr>
              <a:t>Planeación semana 9 </a:t>
            </a:r>
          </a:p>
        </p:txBody>
      </p:sp>
      <p:sp>
        <p:nvSpPr>
          <p:cNvPr id="4" name="CuadroTexto 3">
            <a:extLst>
              <a:ext uri="{FF2B5EF4-FFF2-40B4-BE49-F238E27FC236}">
                <a16:creationId xmlns:a16="http://schemas.microsoft.com/office/drawing/2014/main" id="{E80640BD-8B63-4D4B-8B7A-A94A850263BA}"/>
              </a:ext>
            </a:extLst>
          </p:cNvPr>
          <p:cNvSpPr txBox="1"/>
          <p:nvPr/>
        </p:nvSpPr>
        <p:spPr>
          <a:xfrm>
            <a:off x="2358887" y="2208000"/>
            <a:ext cx="6096000" cy="923330"/>
          </a:xfrm>
          <a:prstGeom prst="rect">
            <a:avLst/>
          </a:prstGeom>
          <a:noFill/>
        </p:spPr>
        <p:txBody>
          <a:bodyPr wrap="square">
            <a:spAutoFit/>
          </a:bodyPr>
          <a:lstStyle/>
          <a:p>
            <a:r>
              <a:rPr lang="es-MX" dirty="0">
                <a:hlinkClick r:id="rId2"/>
              </a:rPr>
              <a:t>https://drive.google.com/file/d/1ETj0BmExF8TjEOpXE6q9LV3cgvsj0ULG/view?usp=sharing</a:t>
            </a:r>
            <a:r>
              <a:rPr lang="es-MX" dirty="0"/>
              <a:t> </a:t>
            </a:r>
          </a:p>
          <a:p>
            <a:endParaRPr lang="es-MX" dirty="0"/>
          </a:p>
        </p:txBody>
      </p:sp>
      <p:pic>
        <p:nvPicPr>
          <p:cNvPr id="6" name="Imagen 5">
            <a:extLst>
              <a:ext uri="{FF2B5EF4-FFF2-40B4-BE49-F238E27FC236}">
                <a16:creationId xmlns:a16="http://schemas.microsoft.com/office/drawing/2014/main" id="{88A0EA77-C184-4894-BE42-67FF0398F960}"/>
              </a:ext>
            </a:extLst>
          </p:cNvPr>
          <p:cNvPicPr>
            <a:picLocks noChangeAspect="1"/>
          </p:cNvPicPr>
          <p:nvPr/>
        </p:nvPicPr>
        <p:blipFill>
          <a:blip r:embed="rId3"/>
          <a:stretch>
            <a:fillRect/>
          </a:stretch>
        </p:blipFill>
        <p:spPr>
          <a:xfrm>
            <a:off x="9833113" y="2018554"/>
            <a:ext cx="1444486" cy="3527477"/>
          </a:xfrm>
          <a:prstGeom prst="rect">
            <a:avLst/>
          </a:prstGeom>
        </p:spPr>
      </p:pic>
    </p:spTree>
    <p:extLst>
      <p:ext uri="{BB962C8B-B14F-4D97-AF65-F5344CB8AC3E}">
        <p14:creationId xmlns:p14="http://schemas.microsoft.com/office/powerpoint/2010/main" val="297089885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123</TotalTime>
  <Words>553</Words>
  <Application>Microsoft Office PowerPoint</Application>
  <PresentationFormat>Panorámica</PresentationFormat>
  <Paragraphs>51</Paragraphs>
  <Slides>6</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6</vt:i4>
      </vt:variant>
    </vt:vector>
  </HeadingPairs>
  <TitlesOfParts>
    <vt:vector size="13" baseType="lpstr">
      <vt:lpstr>Arial</vt:lpstr>
      <vt:lpstr>Calibri</vt:lpstr>
      <vt:lpstr>Calibri Light</vt:lpstr>
      <vt:lpstr>Ink Free</vt:lpstr>
      <vt:lpstr>Modern Love</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DANIELA ELIZABETH LUNA RANGEL</dc:creator>
  <cp:lastModifiedBy>DANIELA ELIZABETH LUNA RANGEL</cp:lastModifiedBy>
  <cp:revision>22</cp:revision>
  <dcterms:created xsi:type="dcterms:W3CDTF">2020-10-07T01:13:03Z</dcterms:created>
  <dcterms:modified xsi:type="dcterms:W3CDTF">2020-10-22T02:42:34Z</dcterms:modified>
</cp:coreProperties>
</file>