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Lst>
  <p:sldSz cx="6858000" cy="9144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0" d="100"/>
          <a:sy n="130" d="100"/>
        </p:scale>
        <p:origin x="-582" y="14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B9BC92A5-CAB8-4382-ADF5-4EC79008E0B3}" type="datetimeFigureOut">
              <a:rPr lang="es-MX" smtClean="0"/>
              <a:t>21/10/2020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2B06608-7A48-4ACC-9B42-C7731744B2E6}" type="slidenum">
              <a:rPr lang="es-MX" smtClean="0"/>
              <a:t>‹Nº›</a:t>
            </a:fld>
            <a:endParaRPr lang="es-MX"/>
          </a:p>
        </p:txBody>
      </p:sp>
    </p:spTree>
    <p:extLst>
      <p:ext uri="{BB962C8B-B14F-4D97-AF65-F5344CB8AC3E}">
        <p14:creationId xmlns:p14="http://schemas.microsoft.com/office/powerpoint/2010/main" val="338486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9BC92A5-CAB8-4382-ADF5-4EC79008E0B3}" type="datetimeFigureOut">
              <a:rPr lang="es-MX" smtClean="0"/>
              <a:t>21/10/2020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2B06608-7A48-4ACC-9B42-C7731744B2E6}" type="slidenum">
              <a:rPr lang="es-MX" smtClean="0"/>
              <a:t>‹Nº›</a:t>
            </a:fld>
            <a:endParaRPr lang="es-MX"/>
          </a:p>
        </p:txBody>
      </p:sp>
    </p:spTree>
    <p:extLst>
      <p:ext uri="{BB962C8B-B14F-4D97-AF65-F5344CB8AC3E}">
        <p14:creationId xmlns:p14="http://schemas.microsoft.com/office/powerpoint/2010/main" val="275105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9BC92A5-CAB8-4382-ADF5-4EC79008E0B3}" type="datetimeFigureOut">
              <a:rPr lang="es-MX" smtClean="0"/>
              <a:t>21/10/2020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2B06608-7A48-4ACC-9B42-C7731744B2E6}" type="slidenum">
              <a:rPr lang="es-MX" smtClean="0"/>
              <a:t>‹Nº›</a:t>
            </a:fld>
            <a:endParaRPr lang="es-MX"/>
          </a:p>
        </p:txBody>
      </p:sp>
    </p:spTree>
    <p:extLst>
      <p:ext uri="{BB962C8B-B14F-4D97-AF65-F5344CB8AC3E}">
        <p14:creationId xmlns:p14="http://schemas.microsoft.com/office/powerpoint/2010/main" val="293221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9BC92A5-CAB8-4382-ADF5-4EC79008E0B3}" type="datetimeFigureOut">
              <a:rPr lang="es-MX" smtClean="0"/>
              <a:t>21/10/2020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2B06608-7A48-4ACC-9B42-C7731744B2E6}" type="slidenum">
              <a:rPr lang="es-MX" smtClean="0"/>
              <a:t>‹Nº›</a:t>
            </a:fld>
            <a:endParaRPr lang="es-MX"/>
          </a:p>
        </p:txBody>
      </p:sp>
    </p:spTree>
    <p:extLst>
      <p:ext uri="{BB962C8B-B14F-4D97-AF65-F5344CB8AC3E}">
        <p14:creationId xmlns:p14="http://schemas.microsoft.com/office/powerpoint/2010/main" val="9737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9BC92A5-CAB8-4382-ADF5-4EC79008E0B3}" type="datetimeFigureOut">
              <a:rPr lang="es-MX" smtClean="0"/>
              <a:t>21/10/2020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2B06608-7A48-4ACC-9B42-C7731744B2E6}" type="slidenum">
              <a:rPr lang="es-MX" smtClean="0"/>
              <a:t>‹Nº›</a:t>
            </a:fld>
            <a:endParaRPr lang="es-MX"/>
          </a:p>
        </p:txBody>
      </p:sp>
    </p:spTree>
    <p:extLst>
      <p:ext uri="{BB962C8B-B14F-4D97-AF65-F5344CB8AC3E}">
        <p14:creationId xmlns:p14="http://schemas.microsoft.com/office/powerpoint/2010/main" val="89057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B9BC92A5-CAB8-4382-ADF5-4EC79008E0B3}" type="datetimeFigureOut">
              <a:rPr lang="es-MX" smtClean="0"/>
              <a:t>21/10/2020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2B06608-7A48-4ACC-9B42-C7731744B2E6}" type="slidenum">
              <a:rPr lang="es-MX" smtClean="0"/>
              <a:t>‹Nº›</a:t>
            </a:fld>
            <a:endParaRPr lang="es-MX"/>
          </a:p>
        </p:txBody>
      </p:sp>
    </p:spTree>
    <p:extLst>
      <p:ext uri="{BB962C8B-B14F-4D97-AF65-F5344CB8AC3E}">
        <p14:creationId xmlns:p14="http://schemas.microsoft.com/office/powerpoint/2010/main" val="88609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B9BC92A5-CAB8-4382-ADF5-4EC79008E0B3}" type="datetimeFigureOut">
              <a:rPr lang="es-MX" smtClean="0"/>
              <a:t>21/10/2020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2B06608-7A48-4ACC-9B42-C7731744B2E6}" type="slidenum">
              <a:rPr lang="es-MX" smtClean="0"/>
              <a:t>‹Nº›</a:t>
            </a:fld>
            <a:endParaRPr lang="es-MX"/>
          </a:p>
        </p:txBody>
      </p:sp>
    </p:spTree>
    <p:extLst>
      <p:ext uri="{BB962C8B-B14F-4D97-AF65-F5344CB8AC3E}">
        <p14:creationId xmlns:p14="http://schemas.microsoft.com/office/powerpoint/2010/main" val="3210284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B9BC92A5-CAB8-4382-ADF5-4EC79008E0B3}" type="datetimeFigureOut">
              <a:rPr lang="es-MX" smtClean="0"/>
              <a:t>21/10/2020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2B06608-7A48-4ACC-9B42-C7731744B2E6}" type="slidenum">
              <a:rPr lang="es-MX" smtClean="0"/>
              <a:t>‹Nº›</a:t>
            </a:fld>
            <a:endParaRPr lang="es-MX"/>
          </a:p>
        </p:txBody>
      </p:sp>
    </p:spTree>
    <p:extLst>
      <p:ext uri="{BB962C8B-B14F-4D97-AF65-F5344CB8AC3E}">
        <p14:creationId xmlns:p14="http://schemas.microsoft.com/office/powerpoint/2010/main" val="368510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9BC92A5-CAB8-4382-ADF5-4EC79008E0B3}" type="datetimeFigureOut">
              <a:rPr lang="es-MX" smtClean="0"/>
              <a:t>21/10/2020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2B06608-7A48-4ACC-9B42-C7731744B2E6}" type="slidenum">
              <a:rPr lang="es-MX" smtClean="0"/>
              <a:t>‹Nº›</a:t>
            </a:fld>
            <a:endParaRPr lang="es-MX"/>
          </a:p>
        </p:txBody>
      </p:sp>
    </p:spTree>
    <p:extLst>
      <p:ext uri="{BB962C8B-B14F-4D97-AF65-F5344CB8AC3E}">
        <p14:creationId xmlns:p14="http://schemas.microsoft.com/office/powerpoint/2010/main" val="72556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9BC92A5-CAB8-4382-ADF5-4EC79008E0B3}" type="datetimeFigureOut">
              <a:rPr lang="es-MX" smtClean="0"/>
              <a:t>21/10/2020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2B06608-7A48-4ACC-9B42-C7731744B2E6}" type="slidenum">
              <a:rPr lang="es-MX" smtClean="0"/>
              <a:t>‹Nº›</a:t>
            </a:fld>
            <a:endParaRPr lang="es-MX"/>
          </a:p>
        </p:txBody>
      </p:sp>
    </p:spTree>
    <p:extLst>
      <p:ext uri="{BB962C8B-B14F-4D97-AF65-F5344CB8AC3E}">
        <p14:creationId xmlns:p14="http://schemas.microsoft.com/office/powerpoint/2010/main" val="32756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9BC92A5-CAB8-4382-ADF5-4EC79008E0B3}" type="datetimeFigureOut">
              <a:rPr lang="es-MX" smtClean="0"/>
              <a:t>21/10/2020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2B06608-7A48-4ACC-9B42-C7731744B2E6}" type="slidenum">
              <a:rPr lang="es-MX" smtClean="0"/>
              <a:t>‹Nº›</a:t>
            </a:fld>
            <a:endParaRPr lang="es-MX"/>
          </a:p>
        </p:txBody>
      </p:sp>
    </p:spTree>
    <p:extLst>
      <p:ext uri="{BB962C8B-B14F-4D97-AF65-F5344CB8AC3E}">
        <p14:creationId xmlns:p14="http://schemas.microsoft.com/office/powerpoint/2010/main" val="116402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9BC92A5-CAB8-4382-ADF5-4EC79008E0B3}" type="datetimeFigureOut">
              <a:rPr lang="es-MX" smtClean="0"/>
              <a:t>21/10/2020</a:t>
            </a:fld>
            <a:endParaRPr lang="es-MX"/>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2B06608-7A48-4ACC-9B42-C7731744B2E6}" type="slidenum">
              <a:rPr lang="es-MX" smtClean="0"/>
              <a:t>‹Nº›</a:t>
            </a:fld>
            <a:endParaRPr lang="es-MX"/>
          </a:p>
        </p:txBody>
      </p:sp>
    </p:spTree>
    <p:extLst>
      <p:ext uri="{BB962C8B-B14F-4D97-AF65-F5344CB8AC3E}">
        <p14:creationId xmlns:p14="http://schemas.microsoft.com/office/powerpoint/2010/main" val="2630813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12" Type="http://schemas.microsoft.com/office/2007/relationships/hdphoto" Target="../media/hdphoto5.wdp"/><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889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9746" r="99153"/>
                    </a14:imgEffect>
                  </a14:imgLayer>
                </a14:imgProps>
              </a:ext>
              <a:ext uri="{28A0092B-C50C-407E-A947-70E740481C1C}">
                <a14:useLocalDpi xmlns:a14="http://schemas.microsoft.com/office/drawing/2010/main" val="0"/>
              </a:ext>
            </a:extLst>
          </a:blip>
          <a:srcRect/>
          <a:stretch>
            <a:fillRect/>
          </a:stretch>
        </p:blipFill>
        <p:spPr bwMode="auto">
          <a:xfrm rot="5400000">
            <a:off x="1700897" y="4020878"/>
            <a:ext cx="3464453" cy="686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0" y="827584"/>
            <a:ext cx="6858000" cy="28803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 name="6 Rectángulo"/>
          <p:cNvSpPr/>
          <p:nvPr/>
        </p:nvSpPr>
        <p:spPr>
          <a:xfrm>
            <a:off x="2749" y="1403648"/>
            <a:ext cx="6858000" cy="144016"/>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 name="7 Rectángulo"/>
          <p:cNvSpPr/>
          <p:nvPr/>
        </p:nvSpPr>
        <p:spPr>
          <a:xfrm>
            <a:off x="0" y="1500444"/>
            <a:ext cx="6858000" cy="14401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9" name="8 CuadroTexto"/>
          <p:cNvSpPr txBox="1"/>
          <p:nvPr/>
        </p:nvSpPr>
        <p:spPr>
          <a:xfrm>
            <a:off x="2075116" y="-228730"/>
            <a:ext cx="3730412" cy="2400657"/>
          </a:xfrm>
          <a:prstGeom prst="rect">
            <a:avLst/>
          </a:prstGeom>
          <a:noFill/>
        </p:spPr>
        <p:txBody>
          <a:bodyPr wrap="square" rtlCol="0">
            <a:spAutoFit/>
          </a:bodyPr>
          <a:lstStyle/>
          <a:p>
            <a:r>
              <a:rPr lang="es-MX" sz="15000" dirty="0">
                <a:ln w="76200">
                  <a:solidFill>
                    <a:prstClr val="white"/>
                  </a:solidFill>
                </a:ln>
                <a:solidFill>
                  <a:prstClr val="white"/>
                </a:solidFill>
                <a:latin typeface="Cream candy" pitchFamily="50" charset="0"/>
              </a:rPr>
              <a:t>Diario</a:t>
            </a:r>
          </a:p>
        </p:txBody>
      </p:sp>
      <p:sp>
        <p:nvSpPr>
          <p:cNvPr id="10" name="9 CuadroTexto"/>
          <p:cNvSpPr txBox="1"/>
          <p:nvPr/>
        </p:nvSpPr>
        <p:spPr>
          <a:xfrm>
            <a:off x="2053154" y="-228730"/>
            <a:ext cx="3730412" cy="2400657"/>
          </a:xfrm>
          <a:prstGeom prst="rect">
            <a:avLst/>
          </a:prstGeom>
          <a:noFill/>
        </p:spPr>
        <p:txBody>
          <a:bodyPr wrap="square" rtlCol="0">
            <a:spAutoFit/>
          </a:bodyPr>
          <a:lstStyle/>
          <a:p>
            <a:r>
              <a:rPr lang="es-MX" sz="15000" dirty="0">
                <a:solidFill>
                  <a:srgbClr val="FF6699"/>
                </a:solidFill>
                <a:latin typeface="Cream candy" pitchFamily="50" charset="0"/>
              </a:rPr>
              <a:t>Diario</a:t>
            </a:r>
          </a:p>
        </p:txBody>
      </p:sp>
      <p:pic>
        <p:nvPicPr>
          <p:cNvPr id="3076" name="Picture 4" descr=" "/>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52" b="89894" l="0" r="100000">
                        <a14:foregroundMark x1="5851" y1="69326" x2="19149" y2="71631"/>
                        <a14:foregroundMark x1="79610" y1="24113" x2="93972" y2="29078"/>
                      </a14:backgroundRemoval>
                    </a14:imgEffect>
                  </a14:imgLayer>
                </a14:imgProps>
              </a:ext>
              <a:ext uri="{28A0092B-C50C-407E-A947-70E740481C1C}">
                <a14:useLocalDpi xmlns:a14="http://schemas.microsoft.com/office/drawing/2010/main" val="0"/>
              </a:ext>
            </a:extLst>
          </a:blip>
          <a:srcRect/>
          <a:stretch>
            <a:fillRect/>
          </a:stretch>
        </p:blipFill>
        <p:spPr bwMode="auto">
          <a:xfrm>
            <a:off x="1541771" y="1901671"/>
            <a:ext cx="3782703" cy="3782703"/>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271931" y="3377523"/>
            <a:ext cx="2322384" cy="1200329"/>
          </a:xfrm>
          <a:prstGeom prst="rect">
            <a:avLst/>
          </a:prstGeom>
        </p:spPr>
        <p:txBody>
          <a:bodyPr wrap="square">
            <a:spAutoFit/>
          </a:bodyPr>
          <a:lstStyle/>
          <a:p>
            <a:pPr algn="ctr"/>
            <a:r>
              <a:rPr lang="es-MX" sz="2400" b="1" dirty="0" smtClean="0">
                <a:solidFill>
                  <a:prstClr val="white">
                    <a:lumMod val="50000"/>
                  </a:prstClr>
                </a:solidFill>
                <a:latin typeface="Century Gothic" pitchFamily="34" charset="0"/>
              </a:rPr>
              <a:t>Miércoles 21 de </a:t>
            </a:r>
            <a:r>
              <a:rPr lang="es-MX" sz="2400" b="1" dirty="0">
                <a:solidFill>
                  <a:prstClr val="white">
                    <a:lumMod val="50000"/>
                  </a:prstClr>
                </a:solidFill>
                <a:latin typeface="Century Gothic" pitchFamily="34" charset="0"/>
              </a:rPr>
              <a:t>octubre 2020</a:t>
            </a:r>
          </a:p>
        </p:txBody>
      </p:sp>
      <p:pic>
        <p:nvPicPr>
          <p:cNvPr id="3081" name="Picture 9"/>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35766" y="6372200"/>
            <a:ext cx="2695600" cy="26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descr="Menta Más Chocolate - RECURSOS y ACTIVIDADES PARA EDUCACIÓN INFANTIL:  Elementos de color ROSA | Colores, Color rosa, Crayola"/>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562" b="100000" l="0" r="98750"/>
                    </a14:imgEffect>
                  </a14:imgLayer>
                </a14:imgProps>
              </a:ext>
              <a:ext uri="{28A0092B-C50C-407E-A947-70E740481C1C}">
                <a14:useLocalDpi xmlns:a14="http://schemas.microsoft.com/office/drawing/2010/main" val="0"/>
              </a:ext>
            </a:extLst>
          </a:blip>
          <a:srcRect/>
          <a:stretch>
            <a:fillRect/>
          </a:stretch>
        </p:blipFill>
        <p:spPr bwMode="auto">
          <a:xfrm>
            <a:off x="108360" y="6872274"/>
            <a:ext cx="3810000" cy="169545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94410" y="6122640"/>
            <a:ext cx="22479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388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1"/>
          <p:cNvPicPr/>
          <p:nvPr/>
        </p:nvPicPr>
        <p:blipFill rotWithShape="1">
          <a:blip r:embed="rId3">
            <a:extLst>
              <a:ext uri="{28A0092B-C50C-407E-A947-70E740481C1C}">
                <a14:useLocalDpi xmlns:a14="http://schemas.microsoft.com/office/drawing/2010/main" val="0"/>
              </a:ext>
            </a:extLst>
          </a:blip>
          <a:srcRect l="4167" t="937" r="3327" b="3745"/>
          <a:stretch/>
        </p:blipFill>
        <p:spPr bwMode="auto">
          <a:xfrm>
            <a:off x="287751" y="396679"/>
            <a:ext cx="6264696" cy="8352928"/>
          </a:xfrm>
          <a:prstGeom prst="rect">
            <a:avLst/>
          </a:prstGeom>
          <a:ln>
            <a:noFill/>
          </a:ln>
          <a:extLst>
            <a:ext uri="{53640926-AAD7-44D8-BBD7-CCE9431645EC}">
              <a14:shadowObscured xmlns:a14="http://schemas.microsoft.com/office/drawing/2010/main"/>
            </a:ext>
          </a:extLst>
        </p:spPr>
      </p:pic>
      <p:sp>
        <p:nvSpPr>
          <p:cNvPr id="6" name="5 Elipse"/>
          <p:cNvSpPr/>
          <p:nvPr/>
        </p:nvSpPr>
        <p:spPr>
          <a:xfrm>
            <a:off x="4293096" y="2939142"/>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 name="6 Elipse"/>
          <p:cNvSpPr/>
          <p:nvPr/>
        </p:nvSpPr>
        <p:spPr>
          <a:xfrm>
            <a:off x="4301480" y="3335219"/>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 name="7 CuadroTexto"/>
          <p:cNvSpPr txBox="1"/>
          <p:nvPr/>
        </p:nvSpPr>
        <p:spPr>
          <a:xfrm>
            <a:off x="5719971" y="4082061"/>
            <a:ext cx="504056" cy="369332"/>
          </a:xfrm>
          <a:prstGeom prst="rect">
            <a:avLst/>
          </a:prstGeom>
          <a:noFill/>
        </p:spPr>
        <p:txBody>
          <a:bodyPr wrap="square" rtlCol="0">
            <a:spAutoFit/>
          </a:bodyPr>
          <a:lstStyle/>
          <a:p>
            <a:r>
              <a:rPr lang="es-MX" dirty="0" smtClean="0">
                <a:solidFill>
                  <a:prstClr val="black"/>
                </a:solidFill>
              </a:rPr>
              <a:t>8</a:t>
            </a:r>
            <a:endParaRPr lang="es-MX" dirty="0">
              <a:solidFill>
                <a:prstClr val="black"/>
              </a:solidFill>
            </a:endParaRPr>
          </a:p>
        </p:txBody>
      </p:sp>
      <p:sp>
        <p:nvSpPr>
          <p:cNvPr id="11" name="10 CuadroTexto"/>
          <p:cNvSpPr txBox="1"/>
          <p:nvPr/>
        </p:nvSpPr>
        <p:spPr>
          <a:xfrm>
            <a:off x="2850299" y="5351271"/>
            <a:ext cx="2201145" cy="253916"/>
          </a:xfrm>
          <a:prstGeom prst="rect">
            <a:avLst/>
          </a:prstGeom>
          <a:noFill/>
        </p:spPr>
        <p:txBody>
          <a:bodyPr wrap="square" rtlCol="0">
            <a:spAutoFit/>
          </a:bodyPr>
          <a:lstStyle/>
          <a:p>
            <a:r>
              <a:rPr lang="es-MX" sz="1050" dirty="0">
                <a:solidFill>
                  <a:prstClr val="black"/>
                </a:solidFill>
                <a:latin typeface="Century Gothic" pitchFamily="34" charset="0"/>
              </a:rPr>
              <a:t>Dos de ellos están justificados.</a:t>
            </a:r>
          </a:p>
        </p:txBody>
      </p:sp>
      <p:sp>
        <p:nvSpPr>
          <p:cNvPr id="14" name="13 CuadroTexto"/>
          <p:cNvSpPr txBox="1"/>
          <p:nvPr/>
        </p:nvSpPr>
        <p:spPr>
          <a:xfrm>
            <a:off x="5051444" y="683568"/>
            <a:ext cx="1159292" cy="307777"/>
          </a:xfrm>
          <a:prstGeom prst="rect">
            <a:avLst/>
          </a:prstGeom>
          <a:noFill/>
        </p:spPr>
        <p:txBody>
          <a:bodyPr wrap="none" rtlCol="0">
            <a:spAutoFit/>
          </a:bodyPr>
          <a:lstStyle/>
          <a:p>
            <a:r>
              <a:rPr lang="es-MX" sz="1400" b="1" dirty="0" smtClean="0">
                <a:solidFill>
                  <a:prstClr val="black"/>
                </a:solidFill>
                <a:latin typeface="Century Gothic" pitchFamily="34" charset="0"/>
              </a:rPr>
              <a:t>21/10/2020</a:t>
            </a:r>
            <a:endParaRPr lang="es-MX" sz="1400" b="1" dirty="0">
              <a:solidFill>
                <a:prstClr val="black"/>
              </a:solidFill>
              <a:latin typeface="Century Gothic" pitchFamily="34" charset="0"/>
            </a:endParaRPr>
          </a:p>
        </p:txBody>
      </p:sp>
      <p:sp>
        <p:nvSpPr>
          <p:cNvPr id="15" name="14 Rectángulo redondeado"/>
          <p:cNvSpPr/>
          <p:nvPr/>
        </p:nvSpPr>
        <p:spPr>
          <a:xfrm>
            <a:off x="442798" y="585428"/>
            <a:ext cx="1872208" cy="50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16" name="Picture 1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74958">
            <a:off x="520408" y="171594"/>
            <a:ext cx="1023948" cy="102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Elipse"/>
          <p:cNvSpPr/>
          <p:nvPr/>
        </p:nvSpPr>
        <p:spPr>
          <a:xfrm>
            <a:off x="5368007" y="1525299"/>
            <a:ext cx="213387"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9" name="18 Elipse"/>
          <p:cNvSpPr/>
          <p:nvPr/>
        </p:nvSpPr>
        <p:spPr>
          <a:xfrm>
            <a:off x="2636912" y="2627784"/>
            <a:ext cx="213387" cy="2160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3" name="12 CuadroTexto"/>
          <p:cNvSpPr txBox="1"/>
          <p:nvPr/>
        </p:nvSpPr>
        <p:spPr>
          <a:xfrm>
            <a:off x="764704" y="6406316"/>
            <a:ext cx="5459323" cy="1546577"/>
          </a:xfrm>
          <a:prstGeom prst="rect">
            <a:avLst/>
          </a:prstGeom>
          <a:noFill/>
        </p:spPr>
        <p:txBody>
          <a:bodyPr wrap="square" rtlCol="0">
            <a:spAutoFit/>
          </a:bodyPr>
          <a:lstStyle/>
          <a:p>
            <a:r>
              <a:rPr lang="es-MX" sz="1050" dirty="0" smtClean="0"/>
              <a:t>La actividad que se planeo para el día de hoy fue realizada sin ningún inconveniente y se favoreció el logro de los aprendizajes esperados, los niños respondieron bien, todos estuvieron contentos haciendo las maracas y poco mas de la mitad participo en el baile que hicimos y hubo un empate en lo que más les gusto hacer (maracas o bailar). Este día mi intervención fue buena porque recordé seguir todos los momentos de una actividad, porque tuve buen manejo de tiempos y de voz. El único inconveniente fue que en la ultima sala no respete del todo esta organización al decir las consignas porque resulta un poco confuso dar la clase tres veces, no obstante fuera de eso no modificaría nada en la actividad.</a:t>
            </a:r>
          </a:p>
          <a:p>
            <a:r>
              <a:rPr lang="es-MX" sz="1050" dirty="0" smtClean="0"/>
              <a:t>La evaluación se esta haciendo diariamente y se revisan las evidencias.</a:t>
            </a:r>
          </a:p>
        </p:txBody>
      </p:sp>
      <p:sp>
        <p:nvSpPr>
          <p:cNvPr id="20" name="19 CuadroTexto"/>
          <p:cNvSpPr txBox="1"/>
          <p:nvPr/>
        </p:nvSpPr>
        <p:spPr>
          <a:xfrm>
            <a:off x="5553012" y="5011200"/>
            <a:ext cx="504056" cy="369332"/>
          </a:xfrm>
          <a:prstGeom prst="rect">
            <a:avLst/>
          </a:prstGeom>
          <a:noFill/>
        </p:spPr>
        <p:txBody>
          <a:bodyPr wrap="square" rtlCol="0">
            <a:spAutoFit/>
          </a:bodyPr>
          <a:lstStyle/>
          <a:p>
            <a:r>
              <a:rPr lang="es-MX" dirty="0" smtClean="0"/>
              <a:t>14</a:t>
            </a:r>
            <a:endParaRPr lang="es-MX" dirty="0"/>
          </a:p>
        </p:txBody>
      </p:sp>
      <p:sp>
        <p:nvSpPr>
          <p:cNvPr id="21" name="20 Rectángulo"/>
          <p:cNvSpPr/>
          <p:nvPr/>
        </p:nvSpPr>
        <p:spPr>
          <a:xfrm>
            <a:off x="5670313" y="4531860"/>
            <a:ext cx="418704" cy="369332"/>
          </a:xfrm>
          <a:prstGeom prst="rect">
            <a:avLst/>
          </a:prstGeom>
        </p:spPr>
        <p:txBody>
          <a:bodyPr wrap="none">
            <a:spAutoFit/>
          </a:bodyPr>
          <a:lstStyle/>
          <a:p>
            <a:r>
              <a:rPr lang="es-MX" dirty="0" smtClean="0">
                <a:solidFill>
                  <a:prstClr val="black"/>
                </a:solidFill>
              </a:rPr>
              <a:t>13</a:t>
            </a:r>
          </a:p>
        </p:txBody>
      </p:sp>
    </p:spTree>
    <p:extLst>
      <p:ext uri="{BB962C8B-B14F-4D97-AF65-F5344CB8AC3E}">
        <p14:creationId xmlns:p14="http://schemas.microsoft.com/office/powerpoint/2010/main" val="3427685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9746" r="99153"/>
                    </a14:imgEffect>
                  </a14:imgLayer>
                </a14:imgProps>
              </a:ext>
              <a:ext uri="{28A0092B-C50C-407E-A947-70E740481C1C}">
                <a14:useLocalDpi xmlns:a14="http://schemas.microsoft.com/office/drawing/2010/main" val="0"/>
              </a:ext>
            </a:extLst>
          </a:blip>
          <a:srcRect/>
          <a:stretch>
            <a:fillRect/>
          </a:stretch>
        </p:blipFill>
        <p:spPr bwMode="auto">
          <a:xfrm rot="5400000">
            <a:off x="1703423" y="3991721"/>
            <a:ext cx="3464453" cy="686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997360" y="160890"/>
            <a:ext cx="4860626" cy="1200329"/>
          </a:xfrm>
          <a:prstGeom prst="rect">
            <a:avLst/>
          </a:prstGeom>
        </p:spPr>
        <p:txBody>
          <a:bodyPr wrap="none">
            <a:spAutoFit/>
          </a:bodyPr>
          <a:lstStyle/>
          <a:p>
            <a:r>
              <a:rPr lang="es-MX" sz="7200" dirty="0">
                <a:ln w="76200">
                  <a:solidFill>
                    <a:prstClr val="white"/>
                  </a:solidFill>
                </a:ln>
                <a:solidFill>
                  <a:srgbClr val="FF6699"/>
                </a:solidFill>
                <a:latin typeface="Cream candy" pitchFamily="50" charset="0"/>
              </a:rPr>
              <a:t>Evidencia fotográfica</a:t>
            </a:r>
          </a:p>
        </p:txBody>
      </p:sp>
      <p:sp>
        <p:nvSpPr>
          <p:cNvPr id="6" name="5 Rectángulo"/>
          <p:cNvSpPr/>
          <p:nvPr/>
        </p:nvSpPr>
        <p:spPr>
          <a:xfrm>
            <a:off x="998687" y="160890"/>
            <a:ext cx="4860626" cy="1200329"/>
          </a:xfrm>
          <a:prstGeom prst="rect">
            <a:avLst/>
          </a:prstGeom>
        </p:spPr>
        <p:txBody>
          <a:bodyPr wrap="none">
            <a:spAutoFit/>
          </a:bodyPr>
          <a:lstStyle/>
          <a:p>
            <a:r>
              <a:rPr lang="es-MX" sz="7200" dirty="0">
                <a:solidFill>
                  <a:srgbClr val="FF6699"/>
                </a:solidFill>
                <a:latin typeface="Cream candy" pitchFamily="50" charset="0"/>
              </a:rPr>
              <a:t>Evidencia fotográfica</a:t>
            </a: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5021"/>
          <a:stretch/>
        </p:blipFill>
        <p:spPr bwMode="auto">
          <a:xfrm>
            <a:off x="770198" y="2123755"/>
            <a:ext cx="5108575" cy="2440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3610" b="5710"/>
          <a:stretch/>
        </p:blipFill>
        <p:spPr bwMode="auto">
          <a:xfrm>
            <a:off x="770198" y="4355975"/>
            <a:ext cx="5104020" cy="231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418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165</Words>
  <Application>Microsoft Office PowerPoint</Application>
  <PresentationFormat>Presentación en pantalla (4:3)</PresentationFormat>
  <Paragraphs>12</Paragraphs>
  <Slides>3</Slides>
  <Notes>0</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guadalupe quilantan rangel</dc:creator>
  <cp:lastModifiedBy>daniela guadalupe quilantan rangel</cp:lastModifiedBy>
  <cp:revision>4</cp:revision>
  <dcterms:created xsi:type="dcterms:W3CDTF">2020-10-22T02:18:35Z</dcterms:created>
  <dcterms:modified xsi:type="dcterms:W3CDTF">2020-10-22T02:50:40Z</dcterms:modified>
</cp:coreProperties>
</file>